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0" r:id="rId2"/>
    <p:sldId id="259" r:id="rId3"/>
    <p:sldId id="261" r:id="rId4"/>
    <p:sldId id="262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CCB10-023A-4D48-A792-404769661A40}" type="datetimeFigureOut">
              <a:rPr lang="ru-RU" smtClean="0"/>
              <a:pPr/>
              <a:t>22.05.2025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88301-8079-4CE5-9B9D-D68B68DA12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cf4.ppt-online.org/files4/slide/i/iYVNkm7pC8bKo0HgJ3d6PxqsFSRarGMjOwy4U1/slide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0"/>
            <a:ext cx="9753600" cy="7566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еня\Desktop\4_этап_Законы_Дракон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cf4.ppt-online.org/files4/slide/i/iYVNkm7pC8bKo0HgJ3d6PxqsFSRarGMjOwy4U1/slid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260648"/>
            <a:ext cx="9537576" cy="730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cf4.ppt-online.org/files4/slide/i/iYVNkm7pC8bKo0HgJ3d6PxqsFSRarGMjOwy4U1/slid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115616" y="1338733"/>
            <a:ext cx="676875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Гесиод. Труды и дни (отрывок из поэмы)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Басню теперь расскажу я царям, как они ни разумны,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Вот что сказал Соловью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пестрогласному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Ястреб,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Когти вонзивши в него и неся его в тучах высоких;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Жалко пищал соловей, пронзенный кривыми когтями,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Тот же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властительно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речью такой к нему обратился: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«Что ты пищишь? Ведь намного тебя я сильнее!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ты ни пой, а тебя унесу я, куда мне угодно.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пообедать могу я тобой, и пустить на свободу».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Разума тот не имеет, кто мериться хочет с сильнейшим: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победит он его — к униженью лишь горя прибавит.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Вот что стремительный ястреб сказал, длиннокрылая птица.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21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Образование полисов-государств в Древней Греции</dc:title>
  <dc:creator>Сеня</dc:creator>
  <cp:lastModifiedBy>Сеня</cp:lastModifiedBy>
  <cp:revision>12</cp:revision>
  <dcterms:created xsi:type="dcterms:W3CDTF">2024-12-24T15:51:29Z</dcterms:created>
  <dcterms:modified xsi:type="dcterms:W3CDTF">2025-05-22T11:46:16Z</dcterms:modified>
</cp:coreProperties>
</file>