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3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02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ЛЕГЕНДА О 12 ЖИВОТНЫХ ВОСТОЧНОГО КАЛЕНДАРЯ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4509120"/>
            <a:ext cx="4320480" cy="720080"/>
          </a:xfrm>
        </p:spPr>
        <p:txBody>
          <a:bodyPr>
            <a:normAutofit fontScale="77500" lnSpcReduction="20000"/>
          </a:bodyPr>
          <a:lstStyle/>
          <a:p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Майдан В.И. </a:t>
            </a:r>
          </a:p>
          <a:p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МБДОУ «</a:t>
            </a:r>
            <a:r>
              <a:rPr lang="ru-RU" sz="23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Большегривский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детский сад</a:t>
            </a:r>
            <a:endParaRPr lang="ru-RU" sz="2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229200"/>
            <a:ext cx="8229600" cy="1628800"/>
          </a:xfrm>
        </p:spPr>
        <p:txBody>
          <a:bodyPr/>
          <a:lstStyle/>
          <a:p>
            <a:pPr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Лошадь оказалась седьмой.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9218" name="Picture 2" descr="H:\нод для конкурса\Новая папка\2024-01-02_08-43-55.png"/>
          <p:cNvPicPr>
            <a:picLocks noChangeAspect="1" noChangeArrowheads="1"/>
          </p:cNvPicPr>
          <p:nvPr/>
        </p:nvPicPr>
        <p:blipFill>
          <a:blip r:embed="rId2" cstate="print"/>
          <a:srcRect l="80333" t="47463" r="3334" b="4336"/>
          <a:stretch>
            <a:fillRect/>
          </a:stretch>
        </p:blipFill>
        <p:spPr bwMode="auto">
          <a:xfrm>
            <a:off x="2627783" y="260648"/>
            <a:ext cx="3501863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229200"/>
            <a:ext cx="8219256" cy="1628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По реке пошла полоса тумана, и опять неясно, кто был восьмым — Коза или Овца (а может быть, Баран).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42" name="Picture 2" descr="H:\нод для конкурса\Новая папка\2024-01-02_08-43-55.png"/>
          <p:cNvPicPr>
            <a:picLocks noChangeAspect="1" noChangeArrowheads="1"/>
          </p:cNvPicPr>
          <p:nvPr/>
        </p:nvPicPr>
        <p:blipFill>
          <a:blip r:embed="rId2" cstate="print"/>
          <a:srcRect l="66333" t="47463" r="19667" b="4336"/>
          <a:stretch>
            <a:fillRect/>
          </a:stretch>
        </p:blipFill>
        <p:spPr bwMode="auto">
          <a:xfrm>
            <a:off x="2627784" y="260649"/>
            <a:ext cx="3456384" cy="48245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85184"/>
            <a:ext cx="8363272" cy="13681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Девятой в очереди стала Обезьяна, она вошла в воду после того как убедилась, что всё безопасно.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1266" name="Picture 2" descr="H:\нод для конкурса\Новая папка\2024-01-02_08-43-55.png"/>
          <p:cNvPicPr>
            <a:picLocks noChangeAspect="1" noChangeArrowheads="1"/>
          </p:cNvPicPr>
          <p:nvPr/>
        </p:nvPicPr>
        <p:blipFill>
          <a:blip r:embed="rId2" cstate="print"/>
          <a:srcRect l="50000" t="47463" r="34834" b="6873"/>
          <a:stretch>
            <a:fillRect/>
          </a:stretch>
        </p:blipFill>
        <p:spPr bwMode="auto">
          <a:xfrm>
            <a:off x="2483768" y="260649"/>
            <a:ext cx="3588398" cy="47525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85184"/>
            <a:ext cx="8147248" cy="14401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Петух, задержался, потому что долго собирал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ся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и опоздал занять лучшее место. 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Ему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досталось десятое.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2290" name="Picture 2" descr="H:\нод для конкурса\Новая папка\2024-01-02_08-43-55.png"/>
          <p:cNvPicPr>
            <a:picLocks noChangeAspect="1" noChangeArrowheads="1"/>
          </p:cNvPicPr>
          <p:nvPr/>
        </p:nvPicPr>
        <p:blipFill>
          <a:blip r:embed="rId2" cstate="print"/>
          <a:srcRect l="33667" t="47463" r="48833" b="4336"/>
          <a:stretch>
            <a:fillRect/>
          </a:stretch>
        </p:blipFill>
        <p:spPr bwMode="auto">
          <a:xfrm>
            <a:off x="2627784" y="332656"/>
            <a:ext cx="3528391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85184"/>
            <a:ext cx="8075240" cy="1368152"/>
          </a:xfrm>
        </p:spPr>
        <p:txBody>
          <a:bodyPr/>
          <a:lstStyle/>
          <a:p>
            <a:pPr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Одиннадцатой прибежала Собака, которая долго плескалась в воде.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3314" name="Picture 2" descr="H:\нод для конкурса\Новая папка\2024-01-02_08-43-55.png"/>
          <p:cNvPicPr>
            <a:picLocks noChangeAspect="1" noChangeArrowheads="1"/>
          </p:cNvPicPr>
          <p:nvPr/>
        </p:nvPicPr>
        <p:blipFill>
          <a:blip r:embed="rId2" cstate="print"/>
          <a:srcRect l="19667" t="47463" r="66333" b="6873"/>
          <a:stretch>
            <a:fillRect/>
          </a:stretch>
        </p:blipFill>
        <p:spPr bwMode="auto">
          <a:xfrm>
            <a:off x="2483768" y="404664"/>
            <a:ext cx="3528392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85184"/>
            <a:ext cx="7787208" cy="17728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Последняя доплыла до берега Свинья.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Она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не очень спешила и завершила 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12-летний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китайский цикл.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4338" name="Picture 2" descr="H:\нод для конкурса\Новая папка\2024-01-02_08-43-55.png"/>
          <p:cNvPicPr>
            <a:picLocks noChangeAspect="1" noChangeArrowheads="1"/>
          </p:cNvPicPr>
          <p:nvPr/>
        </p:nvPicPr>
        <p:blipFill>
          <a:blip r:embed="rId2" cstate="print"/>
          <a:srcRect l="2167" t="47463" r="80333" b="6873"/>
          <a:stretch>
            <a:fillRect/>
          </a:stretch>
        </p:blipFill>
        <p:spPr bwMode="auto">
          <a:xfrm>
            <a:off x="2699792" y="332656"/>
            <a:ext cx="3111618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941168"/>
            <a:ext cx="8291264" cy="19168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 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Вот такая легенда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А с недавнего времени и в нашей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стране появилась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традиция определять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животное символом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года.</a:t>
            </a:r>
          </a:p>
          <a:p>
            <a:endParaRPr lang="ru-RU" dirty="0"/>
          </a:p>
        </p:txBody>
      </p:sp>
      <p:pic>
        <p:nvPicPr>
          <p:cNvPr id="15363" name="Picture 3" descr="H:\нод для конкурса\Новая папка\9f6b8d2af96d398022c5848e6bd3ade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32655"/>
            <a:ext cx="7020783" cy="46805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373216"/>
            <a:ext cx="9144000" cy="148478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Однажды Будда (это имя божества в восточной – китайской, индийской культуре) пригласил к себе на праздник всех зверей, которые бы захотели бы прийти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сами и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выразить дань уважения.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6386" name="Picture 2" descr="H:\нод для конкурса\вв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0"/>
            <a:ext cx="7028495" cy="522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5229200"/>
            <a:ext cx="8363272" cy="162880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i="1" dirty="0" smtClean="0">
                <a:latin typeface="Times New Roman" pitchFamily="18" charset="0"/>
                <a:cs typeface="Times New Roman" pitchFamily="18" charset="0"/>
              </a:rPr>
              <a:t>Вызвались 12 животных. 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400" i="1" dirty="0" smtClean="0"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sz="3400" i="1" dirty="0" smtClean="0">
                <a:latin typeface="Times New Roman" pitchFamily="18" charset="0"/>
                <a:cs typeface="Times New Roman" pitchFamily="18" charset="0"/>
              </a:rPr>
              <a:t>чтобы попасть к Будде, нужно было переплыть широкую реку, и Будда предложил устроить соревнования, кто приплывет первым – получит первый год правления , кто вторым – второй и так далее. 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H:\нод для конкурса\Новая папка\efae8baeac433724e809b27a9764279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88640"/>
            <a:ext cx="4797152" cy="4941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941168"/>
            <a:ext cx="8363272" cy="19168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Первым в воду зашёл бык ,но на его спине пристроилась Крыса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которая выскочила на берег прямо перед носом у доброго и сильного Быка и опередила его. </a:t>
            </a:r>
          </a:p>
          <a:p>
            <a:endParaRPr lang="ru-RU" dirty="0"/>
          </a:p>
        </p:txBody>
      </p:sp>
      <p:pic>
        <p:nvPicPr>
          <p:cNvPr id="2050" name="Picture 2" descr="H:\нод для конкурса\Новая папка\2024-01-02_08-43-55.png"/>
          <p:cNvPicPr>
            <a:picLocks noChangeAspect="1" noChangeArrowheads="1"/>
          </p:cNvPicPr>
          <p:nvPr/>
        </p:nvPicPr>
        <p:blipFill>
          <a:blip r:embed="rId2" cstate="print"/>
          <a:srcRect l="3853" t="4886" r="80709" b="48489"/>
          <a:stretch>
            <a:fillRect/>
          </a:stretch>
        </p:blipFill>
        <p:spPr bwMode="auto">
          <a:xfrm>
            <a:off x="2627784" y="0"/>
            <a:ext cx="3384376" cy="47005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01208"/>
            <a:ext cx="8147248" cy="1556792"/>
          </a:xfrm>
        </p:spPr>
        <p:txBody>
          <a:bodyPr/>
          <a:lstStyle/>
          <a:p>
            <a:pPr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Поэтому бык был вторым</a:t>
            </a:r>
            <a:r>
              <a:rPr lang="ru-RU" i="1" dirty="0" smtClean="0"/>
              <a:t>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 descr="H:\нод для конкурса\Новая папка\2024-01-02_08-43-55.png"/>
          <p:cNvPicPr>
            <a:picLocks noChangeAspect="1" noChangeArrowheads="1"/>
          </p:cNvPicPr>
          <p:nvPr/>
        </p:nvPicPr>
        <p:blipFill>
          <a:blip r:embed="rId2" cstate="print"/>
          <a:srcRect l="19894" t="4627" r="64674" b="49453"/>
          <a:stretch>
            <a:fillRect/>
          </a:stretch>
        </p:blipFill>
        <p:spPr bwMode="auto">
          <a:xfrm>
            <a:off x="2339752" y="332656"/>
            <a:ext cx="3528392" cy="48283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73216"/>
            <a:ext cx="7139136" cy="936104"/>
          </a:xfrm>
        </p:spPr>
        <p:txBody>
          <a:bodyPr/>
          <a:lstStyle/>
          <a:p>
            <a:pPr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Тигр приплыл третьим.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098" name="Picture 2" descr="H:\нод для конкурса\Новая папка\2024-01-02_08-43-55.png"/>
          <p:cNvPicPr>
            <a:picLocks noChangeAspect="1" noChangeArrowheads="1"/>
          </p:cNvPicPr>
          <p:nvPr/>
        </p:nvPicPr>
        <p:blipFill>
          <a:blip r:embed="rId2" cstate="print"/>
          <a:srcRect l="34834" t="4336" r="50000" b="47463"/>
          <a:stretch>
            <a:fillRect/>
          </a:stretch>
        </p:blipFill>
        <p:spPr bwMode="auto">
          <a:xfrm>
            <a:off x="2627784" y="260647"/>
            <a:ext cx="3312368" cy="48411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01208"/>
            <a:ext cx="8229600" cy="1152128"/>
          </a:xfrm>
        </p:spPr>
        <p:txBody>
          <a:bodyPr/>
          <a:lstStyle/>
          <a:p>
            <a:pPr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Четвёртым был Кролик (Заяц).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122" name="Picture 2" descr="H:\нод для конкурса\Новая папка\2024-01-02_08-43-55.png"/>
          <p:cNvPicPr>
            <a:picLocks noChangeAspect="1" noChangeArrowheads="1"/>
          </p:cNvPicPr>
          <p:nvPr/>
        </p:nvPicPr>
        <p:blipFill>
          <a:blip r:embed="rId2" cstate="print"/>
          <a:srcRect l="48999" t="5074" r="34668" b="49262"/>
          <a:stretch>
            <a:fillRect/>
          </a:stretch>
        </p:blipFill>
        <p:spPr bwMode="auto">
          <a:xfrm>
            <a:off x="2555776" y="260647"/>
            <a:ext cx="3600399" cy="46290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373216"/>
            <a:ext cx="8604448" cy="14847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Пятым был мудрый и добрый Дракон, он в пути помогал Кролику/Зайцу, поэтому приплыл после него.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:\нод для конкурса\Новая папка\2024-01-02_08-43-55.png"/>
          <p:cNvPicPr>
            <a:picLocks noChangeAspect="1" noChangeArrowheads="1"/>
          </p:cNvPicPr>
          <p:nvPr/>
        </p:nvPicPr>
        <p:blipFill>
          <a:blip r:embed="rId2" cstate="print"/>
          <a:srcRect l="65167" t="4336" r="19667" b="50000"/>
          <a:stretch>
            <a:fillRect/>
          </a:stretch>
        </p:blipFill>
        <p:spPr bwMode="auto">
          <a:xfrm>
            <a:off x="2555775" y="260648"/>
            <a:ext cx="3588399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85184"/>
            <a:ext cx="8003232" cy="14401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Шестой плыла Лошадь. Но прямо перед выходом на берег между её копыт проскользнула змея, которая заняла шестое место.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8194" name="Picture 2" descr="H:\нод для конкурса\Новая папка\2024-01-02_08-43-55.png"/>
          <p:cNvPicPr>
            <a:picLocks noChangeAspect="1" noChangeArrowheads="1"/>
          </p:cNvPicPr>
          <p:nvPr/>
        </p:nvPicPr>
        <p:blipFill>
          <a:blip r:embed="rId2" cstate="print"/>
          <a:srcRect l="81500" t="4336" r="3334" b="50000"/>
          <a:stretch>
            <a:fillRect/>
          </a:stretch>
        </p:blipFill>
        <p:spPr bwMode="auto">
          <a:xfrm>
            <a:off x="2555776" y="332656"/>
            <a:ext cx="3528392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284</Words>
  <Application>Microsoft Office PowerPoint</Application>
  <PresentationFormat>Экран (4:3)</PresentationFormat>
  <Paragraphs>23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ЛЕГЕНДА О 12 ЖИВОТНЫХ ВОСТОЧНОГО КАЛЕНДАРЯ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5</cp:revision>
  <dcterms:created xsi:type="dcterms:W3CDTF">2024-01-03T06:24:24Z</dcterms:created>
  <dcterms:modified xsi:type="dcterms:W3CDTF">2024-01-03T07:11:48Z</dcterms:modified>
</cp:coreProperties>
</file>