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32" r:id="rId1"/>
  </p:sldMasterIdLst>
  <p:sldIdLst>
    <p:sldId id="256" r:id="rId2"/>
    <p:sldId id="257" r:id="rId3"/>
    <p:sldId id="260" r:id="rId4"/>
    <p:sldId id="261" r:id="rId5"/>
    <p:sldId id="262" r:id="rId6"/>
    <p:sldId id="265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1426" y="77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14.10.2024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joyteka.com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Гражданско-патриотическое воспитание на уроках информатики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355976" y="4725144"/>
            <a:ext cx="4568552" cy="1705744"/>
          </a:xfrm>
        </p:spPr>
        <p:txBody>
          <a:bodyPr>
            <a:normAutofit/>
          </a:bodyPr>
          <a:lstStyle/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Лавров Роман Сергеевич, </a:t>
            </a:r>
            <a:endParaRPr lang="en-US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</a:t>
            </a:r>
            <a:r>
              <a:rPr lang="ru-RU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информатики и ИКТ</a:t>
            </a:r>
          </a:p>
        </p:txBody>
      </p:sp>
    </p:spTree>
    <p:extLst>
      <p:ext uri="{BB962C8B-B14F-4D97-AF65-F5344CB8AC3E}">
        <p14:creationId xmlns:p14="http://schemas.microsoft.com/office/powerpoint/2010/main" val="17908923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67544" y="332656"/>
            <a:ext cx="8229600" cy="2332856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Гражданско-патриотическое воспитание – это формирование у молодого поколения и у самих себя патриотизма, готовности к выполнению гражданского долга, конституционных обязанностей, воспитание чувства гордости к малой родине, тем местам, где мы живем, учимся, растем, воспитание гордости за свой народ, за тех людей, кто защищал наше Отечество.</a:t>
            </a:r>
          </a:p>
        </p:txBody>
      </p:sp>
      <p:pic>
        <p:nvPicPr>
          <p:cNvPr id="1026" name="Picture 2" descr="https://sun4-22.userapi.com/impg/kRNqW6K5KHDRjfTE7VbTfY8ooEir04uc3LUeBQ/xqhbmlEsbsw.jpg?size=1448x1086&amp;quality=95&amp;sign=3a6ce05aca9da07314557800dcb6f50a&amp;type=album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2492896"/>
            <a:ext cx="5676122" cy="425709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175530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052736"/>
            <a:ext cx="9144000" cy="5807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буклетов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4238823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124744"/>
            <a:ext cx="9144000" cy="572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диаграмм и графиков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247156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371" y="27735"/>
            <a:ext cx="8229600" cy="114300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презентаций 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14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130" y="1052736"/>
            <a:ext cx="8562975" cy="543877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13636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65760"/>
            <a:ext cx="8424936" cy="548640"/>
          </a:xfrm>
        </p:spPr>
        <p:txBody>
          <a:bodyPr/>
          <a:lstStyle/>
          <a:p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Практическая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часть Платформа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Joyteka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9093" t="14768" r="3785" b="6783"/>
          <a:stretch/>
        </p:blipFill>
        <p:spPr>
          <a:xfrm>
            <a:off x="395536" y="1052736"/>
            <a:ext cx="5544617" cy="28083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674" t="13061" r="4491" b="6395"/>
          <a:stretch/>
        </p:blipFill>
        <p:spPr>
          <a:xfrm>
            <a:off x="3419872" y="3212976"/>
            <a:ext cx="5400600" cy="26642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TextBox 5"/>
          <p:cNvSpPr txBox="1"/>
          <p:nvPr/>
        </p:nvSpPr>
        <p:spPr>
          <a:xfrm>
            <a:off x="5787621" y="1052736"/>
            <a:ext cx="306365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u="sng" dirty="0">
                <a:latin typeface="Times New Roman" panose="02020603050405020304" pitchFamily="18" charset="0"/>
                <a:cs typeface="Times New Roman" panose="02020603050405020304" pitchFamily="18" charset="0"/>
                <a:hlinkClick r:id="rId4"/>
              </a:rPr>
              <a:t>https://joyteka.com/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100748127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7707621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Углы">
  <a:themeElements>
    <a:clrScheme name="Углы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Углы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Углы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25</TotalTime>
  <Words>84</Words>
  <Application>Microsoft Office PowerPoint</Application>
  <PresentationFormat>Экран (4:3)</PresentationFormat>
  <Paragraphs>9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3" baseType="lpstr">
      <vt:lpstr>Arial</vt:lpstr>
      <vt:lpstr>Franklin Gothic Book</vt:lpstr>
      <vt:lpstr>Franklin Gothic Medium</vt:lpstr>
      <vt:lpstr>Times New Roman</vt:lpstr>
      <vt:lpstr>Tunga</vt:lpstr>
      <vt:lpstr>Wingdings</vt:lpstr>
      <vt:lpstr>Углы</vt:lpstr>
      <vt:lpstr>Гражданско-патриотическое воспитание на уроках информатики</vt:lpstr>
      <vt:lpstr>Презентация PowerPoint</vt:lpstr>
      <vt:lpstr>Создание буклетов</vt:lpstr>
      <vt:lpstr>Создание диаграмм и графиков</vt:lpstr>
      <vt:lpstr>Создание презентаций </vt:lpstr>
      <vt:lpstr>Практическая часть Платформа Joyteka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Гражданско-патриотическое воспитание на уроках информатики</dc:title>
  <dc:creator>Роман Лавров</dc:creator>
  <cp:lastModifiedBy>Student 25</cp:lastModifiedBy>
  <cp:revision>5</cp:revision>
  <dcterms:created xsi:type="dcterms:W3CDTF">2024-10-03T08:27:26Z</dcterms:created>
  <dcterms:modified xsi:type="dcterms:W3CDTF">2024-10-14T02:46:53Z</dcterms:modified>
</cp:coreProperties>
</file>