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</p:sldMasterIdLst>
  <p:sldIdLst>
    <p:sldId id="256" r:id="rId10"/>
    <p:sldId id="257" r:id="rId11"/>
    <p:sldId id="258" r:id="rId12"/>
    <p:sldId id="259" r:id="rId13"/>
    <p:sldId id="260" r:id="rId14"/>
    <p:sldId id="262" r:id="rId15"/>
    <p:sldId id="261" r:id="rId16"/>
    <p:sldId id="263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4" r:id="rId26"/>
    <p:sldId id="273" r:id="rId27"/>
    <p:sldId id="275" r:id="rId28"/>
    <p:sldId id="276" r:id="rId29"/>
    <p:sldId id="27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68733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9914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8190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54075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54554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206499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84208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5046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96626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34217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2270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55935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56349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3506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97678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75015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70895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51211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04178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34831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3651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098543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27580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124970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2544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9266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97606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29361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25928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72326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16328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070992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16156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16127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1677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510960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22007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8543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16105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344346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962620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24252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1455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723251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77334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38957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87012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97778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146177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720210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77487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267709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009537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16499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678801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680011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756950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65581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999270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245090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538078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8755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81278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70512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255231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55912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932F5-A039-4FAE-986F-6740017E2F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75465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678B3-1E20-49E5-A2FD-91A9EB00CA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41783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17F52-D108-467B-982C-99556454D5D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555965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C6401-0353-42DA-8D25-28DF7D6546A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23128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E73F8-F2DF-4ECD-9BEA-6496D713D40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264937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121D9-DE8C-40FF-B433-3B874E61EF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25780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EDE7D-D8B9-4DDF-BACD-7704A3BE458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876102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DDC38-A0B8-4E2F-A619-EA94027316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693057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92DF7-4377-4267-B078-044EB8C4A1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1077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DF570-1681-4166-ADE0-717B479320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03395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DC743-5D51-4693-B952-81E1EED2690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840583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707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129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0741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6549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82778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45476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21867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47354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6794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13862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60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3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680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038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353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88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22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38639-ED7E-47B8-95C1-1B4336918E7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134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11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86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352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29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3" r="-3535" b="7719"/>
          <a:stretch/>
        </p:blipFill>
        <p:spPr bwMode="auto">
          <a:xfrm>
            <a:off x="1907704" y="236535"/>
            <a:ext cx="5112568" cy="2450229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5231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794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mama\математика\внеклассная работа\Новая папка\6532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" y="30832"/>
            <a:ext cx="2767236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age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04864"/>
            <a:ext cx="6408712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635896" y="332656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Дермохелис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1585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573463"/>
            <a:ext cx="3025775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72" name="Freeform 28"/>
          <p:cNvSpPr>
            <a:spLocks/>
          </p:cNvSpPr>
          <p:nvPr/>
        </p:nvSpPr>
        <p:spPr bwMode="auto">
          <a:xfrm>
            <a:off x="4356100" y="3213100"/>
            <a:ext cx="1871663" cy="3384550"/>
          </a:xfrm>
          <a:custGeom>
            <a:avLst/>
            <a:gdLst>
              <a:gd name="T0" fmla="*/ 390 w 1179"/>
              <a:gd name="T1" fmla="*/ 15 h 2313"/>
              <a:gd name="T2" fmla="*/ 148 w 1179"/>
              <a:gd name="T3" fmla="*/ 174 h 2313"/>
              <a:gd name="T4" fmla="*/ 67 w 1179"/>
              <a:gd name="T5" fmla="*/ 718 h 2313"/>
              <a:gd name="T6" fmla="*/ 22 w 1179"/>
              <a:gd name="T7" fmla="*/ 854 h 2313"/>
              <a:gd name="T8" fmla="*/ 198 w 1179"/>
              <a:gd name="T9" fmla="*/ 1051 h 2313"/>
              <a:gd name="T10" fmla="*/ 67 w 1179"/>
              <a:gd name="T11" fmla="*/ 1353 h 2313"/>
              <a:gd name="T12" fmla="*/ 22 w 1179"/>
              <a:gd name="T13" fmla="*/ 1625 h 2313"/>
              <a:gd name="T14" fmla="*/ 67 w 1179"/>
              <a:gd name="T15" fmla="*/ 1807 h 2313"/>
              <a:gd name="T16" fmla="*/ 67 w 1179"/>
              <a:gd name="T17" fmla="*/ 1988 h 2313"/>
              <a:gd name="T18" fmla="*/ 67 w 1179"/>
              <a:gd name="T19" fmla="*/ 2124 h 2313"/>
              <a:gd name="T20" fmla="*/ 203 w 1179"/>
              <a:gd name="T21" fmla="*/ 2260 h 2313"/>
              <a:gd name="T22" fmla="*/ 385 w 1179"/>
              <a:gd name="T23" fmla="*/ 2260 h 2313"/>
              <a:gd name="T24" fmla="*/ 566 w 1179"/>
              <a:gd name="T25" fmla="*/ 2260 h 2313"/>
              <a:gd name="T26" fmla="*/ 702 w 1179"/>
              <a:gd name="T27" fmla="*/ 2260 h 2313"/>
              <a:gd name="T28" fmla="*/ 838 w 1179"/>
              <a:gd name="T29" fmla="*/ 2306 h 2313"/>
              <a:gd name="T30" fmla="*/ 1020 w 1179"/>
              <a:gd name="T31" fmla="*/ 2215 h 2313"/>
              <a:gd name="T32" fmla="*/ 1156 w 1179"/>
              <a:gd name="T33" fmla="*/ 2124 h 2313"/>
              <a:gd name="T34" fmla="*/ 1156 w 1179"/>
              <a:gd name="T35" fmla="*/ 1897 h 2313"/>
              <a:gd name="T36" fmla="*/ 1110 w 1179"/>
              <a:gd name="T37" fmla="*/ 1761 h 2313"/>
              <a:gd name="T38" fmla="*/ 1065 w 1179"/>
              <a:gd name="T39" fmla="*/ 1444 h 2313"/>
              <a:gd name="T40" fmla="*/ 1065 w 1179"/>
              <a:gd name="T41" fmla="*/ 1308 h 2313"/>
              <a:gd name="T42" fmla="*/ 933 w 1179"/>
              <a:gd name="T43" fmla="*/ 1151 h 2313"/>
              <a:gd name="T44" fmla="*/ 1053 w 1179"/>
              <a:gd name="T45" fmla="*/ 876 h 2313"/>
              <a:gd name="T46" fmla="*/ 1075 w 1179"/>
              <a:gd name="T47" fmla="*/ 649 h 2313"/>
              <a:gd name="T48" fmla="*/ 1020 w 1179"/>
              <a:gd name="T49" fmla="*/ 582 h 2313"/>
              <a:gd name="T50" fmla="*/ 1041 w 1179"/>
              <a:gd name="T51" fmla="*/ 408 h 2313"/>
              <a:gd name="T52" fmla="*/ 969 w 1179"/>
              <a:gd name="T53" fmla="*/ 259 h 2313"/>
              <a:gd name="T54" fmla="*/ 774 w 1179"/>
              <a:gd name="T55" fmla="*/ 82 h 2313"/>
              <a:gd name="T56" fmla="*/ 390 w 1179"/>
              <a:gd name="T57" fmla="*/ 15 h 2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79" h="2313">
                <a:moveTo>
                  <a:pt x="390" y="15"/>
                </a:moveTo>
                <a:cubicBezTo>
                  <a:pt x="286" y="30"/>
                  <a:pt x="202" y="57"/>
                  <a:pt x="148" y="174"/>
                </a:cubicBezTo>
                <a:cubicBezTo>
                  <a:pt x="94" y="291"/>
                  <a:pt x="88" y="605"/>
                  <a:pt x="67" y="718"/>
                </a:cubicBezTo>
                <a:cubicBezTo>
                  <a:pt x="46" y="831"/>
                  <a:pt x="0" y="798"/>
                  <a:pt x="22" y="854"/>
                </a:cubicBezTo>
                <a:cubicBezTo>
                  <a:pt x="44" y="910"/>
                  <a:pt x="191" y="968"/>
                  <a:pt x="198" y="1051"/>
                </a:cubicBezTo>
                <a:cubicBezTo>
                  <a:pt x="205" y="1134"/>
                  <a:pt x="96" y="1257"/>
                  <a:pt x="67" y="1353"/>
                </a:cubicBezTo>
                <a:cubicBezTo>
                  <a:pt x="38" y="1449"/>
                  <a:pt x="22" y="1549"/>
                  <a:pt x="22" y="1625"/>
                </a:cubicBezTo>
                <a:cubicBezTo>
                  <a:pt x="22" y="1701"/>
                  <a:pt x="60" y="1746"/>
                  <a:pt x="67" y="1807"/>
                </a:cubicBezTo>
                <a:cubicBezTo>
                  <a:pt x="74" y="1868"/>
                  <a:pt x="67" y="1935"/>
                  <a:pt x="67" y="1988"/>
                </a:cubicBezTo>
                <a:cubicBezTo>
                  <a:pt x="67" y="2041"/>
                  <a:pt x="44" y="2079"/>
                  <a:pt x="67" y="2124"/>
                </a:cubicBezTo>
                <a:cubicBezTo>
                  <a:pt x="90" y="2169"/>
                  <a:pt x="150" y="2237"/>
                  <a:pt x="203" y="2260"/>
                </a:cubicBezTo>
                <a:cubicBezTo>
                  <a:pt x="256" y="2283"/>
                  <a:pt x="325" y="2260"/>
                  <a:pt x="385" y="2260"/>
                </a:cubicBezTo>
                <a:cubicBezTo>
                  <a:pt x="445" y="2260"/>
                  <a:pt x="513" y="2260"/>
                  <a:pt x="566" y="2260"/>
                </a:cubicBezTo>
                <a:cubicBezTo>
                  <a:pt x="619" y="2260"/>
                  <a:pt x="657" y="2252"/>
                  <a:pt x="702" y="2260"/>
                </a:cubicBezTo>
                <a:cubicBezTo>
                  <a:pt x="747" y="2268"/>
                  <a:pt x="785" y="2313"/>
                  <a:pt x="838" y="2306"/>
                </a:cubicBezTo>
                <a:cubicBezTo>
                  <a:pt x="891" y="2299"/>
                  <a:pt x="967" y="2245"/>
                  <a:pt x="1020" y="2215"/>
                </a:cubicBezTo>
                <a:cubicBezTo>
                  <a:pt x="1073" y="2185"/>
                  <a:pt x="1133" y="2177"/>
                  <a:pt x="1156" y="2124"/>
                </a:cubicBezTo>
                <a:cubicBezTo>
                  <a:pt x="1179" y="2071"/>
                  <a:pt x="1164" y="1957"/>
                  <a:pt x="1156" y="1897"/>
                </a:cubicBezTo>
                <a:cubicBezTo>
                  <a:pt x="1148" y="1837"/>
                  <a:pt x="1125" y="1836"/>
                  <a:pt x="1110" y="1761"/>
                </a:cubicBezTo>
                <a:cubicBezTo>
                  <a:pt x="1095" y="1686"/>
                  <a:pt x="1072" y="1519"/>
                  <a:pt x="1065" y="1444"/>
                </a:cubicBezTo>
                <a:cubicBezTo>
                  <a:pt x="1058" y="1369"/>
                  <a:pt x="1087" y="1357"/>
                  <a:pt x="1065" y="1308"/>
                </a:cubicBezTo>
                <a:cubicBezTo>
                  <a:pt x="1043" y="1259"/>
                  <a:pt x="935" y="1223"/>
                  <a:pt x="933" y="1151"/>
                </a:cubicBezTo>
                <a:cubicBezTo>
                  <a:pt x="931" y="1079"/>
                  <a:pt x="1029" y="960"/>
                  <a:pt x="1053" y="876"/>
                </a:cubicBezTo>
                <a:cubicBezTo>
                  <a:pt x="1077" y="792"/>
                  <a:pt x="1081" y="698"/>
                  <a:pt x="1075" y="649"/>
                </a:cubicBezTo>
                <a:cubicBezTo>
                  <a:pt x="1069" y="600"/>
                  <a:pt x="1026" y="622"/>
                  <a:pt x="1020" y="582"/>
                </a:cubicBezTo>
                <a:cubicBezTo>
                  <a:pt x="1014" y="542"/>
                  <a:pt x="1049" y="462"/>
                  <a:pt x="1041" y="408"/>
                </a:cubicBezTo>
                <a:cubicBezTo>
                  <a:pt x="1033" y="354"/>
                  <a:pt x="1013" y="313"/>
                  <a:pt x="969" y="259"/>
                </a:cubicBezTo>
                <a:cubicBezTo>
                  <a:pt x="925" y="205"/>
                  <a:pt x="870" y="123"/>
                  <a:pt x="774" y="82"/>
                </a:cubicBezTo>
                <a:cubicBezTo>
                  <a:pt x="678" y="41"/>
                  <a:pt x="494" y="0"/>
                  <a:pt x="390" y="15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3333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3" name="Freeform 29" descr="slon_i_mashina"/>
          <p:cNvSpPr>
            <a:spLocks/>
          </p:cNvSpPr>
          <p:nvPr/>
        </p:nvSpPr>
        <p:spPr bwMode="auto">
          <a:xfrm>
            <a:off x="179388" y="1484313"/>
            <a:ext cx="1847850" cy="1582737"/>
          </a:xfrm>
          <a:custGeom>
            <a:avLst/>
            <a:gdLst>
              <a:gd name="T0" fmla="*/ 565 w 1663"/>
              <a:gd name="T1" fmla="*/ 55 h 1451"/>
              <a:gd name="T2" fmla="*/ 265 w 1663"/>
              <a:gd name="T3" fmla="*/ 180 h 1451"/>
              <a:gd name="T4" fmla="*/ 98 w 1663"/>
              <a:gd name="T5" fmla="*/ 247 h 1451"/>
              <a:gd name="T6" fmla="*/ 65 w 1663"/>
              <a:gd name="T7" fmla="*/ 439 h 1451"/>
              <a:gd name="T8" fmla="*/ 6 w 1663"/>
              <a:gd name="T9" fmla="*/ 614 h 1451"/>
              <a:gd name="T10" fmla="*/ 31 w 1663"/>
              <a:gd name="T11" fmla="*/ 904 h 1451"/>
              <a:gd name="T12" fmla="*/ 61 w 1663"/>
              <a:gd name="T13" fmla="*/ 1088 h 1451"/>
              <a:gd name="T14" fmla="*/ 137 w 1663"/>
              <a:gd name="T15" fmla="*/ 1277 h 1451"/>
              <a:gd name="T16" fmla="*/ 306 w 1663"/>
              <a:gd name="T17" fmla="*/ 1428 h 1451"/>
              <a:gd name="T18" fmla="*/ 762 w 1663"/>
              <a:gd name="T19" fmla="*/ 1420 h 1451"/>
              <a:gd name="T20" fmla="*/ 992 w 1663"/>
              <a:gd name="T21" fmla="*/ 1393 h 1451"/>
              <a:gd name="T22" fmla="*/ 1309 w 1663"/>
              <a:gd name="T23" fmla="*/ 1410 h 1451"/>
              <a:gd name="T24" fmla="*/ 1577 w 1663"/>
              <a:gd name="T25" fmla="*/ 1360 h 1451"/>
              <a:gd name="T26" fmla="*/ 1652 w 1663"/>
              <a:gd name="T27" fmla="*/ 1034 h 1451"/>
              <a:gd name="T28" fmla="*/ 1510 w 1663"/>
              <a:gd name="T29" fmla="*/ 640 h 1451"/>
              <a:gd name="T30" fmla="*/ 1425 w 1663"/>
              <a:gd name="T31" fmla="*/ 563 h 1451"/>
              <a:gd name="T32" fmla="*/ 1418 w 1663"/>
              <a:gd name="T33" fmla="*/ 281 h 1451"/>
              <a:gd name="T34" fmla="*/ 1225 w 1663"/>
              <a:gd name="T35" fmla="*/ 38 h 1451"/>
              <a:gd name="T36" fmla="*/ 565 w 1663"/>
              <a:gd name="T37" fmla="*/ 55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3" h="1451">
                <a:moveTo>
                  <a:pt x="565" y="55"/>
                </a:moveTo>
                <a:cubicBezTo>
                  <a:pt x="409" y="70"/>
                  <a:pt x="343" y="148"/>
                  <a:pt x="265" y="180"/>
                </a:cubicBezTo>
                <a:cubicBezTo>
                  <a:pt x="187" y="212"/>
                  <a:pt x="131" y="204"/>
                  <a:pt x="98" y="247"/>
                </a:cubicBezTo>
                <a:cubicBezTo>
                  <a:pt x="65" y="290"/>
                  <a:pt x="80" y="378"/>
                  <a:pt x="65" y="439"/>
                </a:cubicBezTo>
                <a:cubicBezTo>
                  <a:pt x="50" y="500"/>
                  <a:pt x="12" y="537"/>
                  <a:pt x="6" y="614"/>
                </a:cubicBezTo>
                <a:cubicBezTo>
                  <a:pt x="0" y="691"/>
                  <a:pt x="22" y="825"/>
                  <a:pt x="31" y="904"/>
                </a:cubicBezTo>
                <a:cubicBezTo>
                  <a:pt x="40" y="983"/>
                  <a:pt x="43" y="1027"/>
                  <a:pt x="61" y="1088"/>
                </a:cubicBezTo>
                <a:cubicBezTo>
                  <a:pt x="79" y="1150"/>
                  <a:pt x="97" y="1221"/>
                  <a:pt x="137" y="1277"/>
                </a:cubicBezTo>
                <a:cubicBezTo>
                  <a:pt x="178" y="1334"/>
                  <a:pt x="202" y="1404"/>
                  <a:pt x="306" y="1428"/>
                </a:cubicBezTo>
                <a:cubicBezTo>
                  <a:pt x="411" y="1451"/>
                  <a:pt x="649" y="1426"/>
                  <a:pt x="762" y="1420"/>
                </a:cubicBezTo>
                <a:cubicBezTo>
                  <a:pt x="876" y="1414"/>
                  <a:pt x="901" y="1395"/>
                  <a:pt x="992" y="1393"/>
                </a:cubicBezTo>
                <a:cubicBezTo>
                  <a:pt x="1083" y="1391"/>
                  <a:pt x="1212" y="1415"/>
                  <a:pt x="1309" y="1410"/>
                </a:cubicBezTo>
                <a:cubicBezTo>
                  <a:pt x="1406" y="1405"/>
                  <a:pt x="1520" y="1423"/>
                  <a:pt x="1577" y="1360"/>
                </a:cubicBezTo>
                <a:cubicBezTo>
                  <a:pt x="1634" y="1297"/>
                  <a:pt x="1663" y="1154"/>
                  <a:pt x="1652" y="1034"/>
                </a:cubicBezTo>
                <a:cubicBezTo>
                  <a:pt x="1641" y="914"/>
                  <a:pt x="1548" y="718"/>
                  <a:pt x="1510" y="640"/>
                </a:cubicBezTo>
                <a:cubicBezTo>
                  <a:pt x="1472" y="562"/>
                  <a:pt x="1440" y="623"/>
                  <a:pt x="1425" y="563"/>
                </a:cubicBezTo>
                <a:cubicBezTo>
                  <a:pt x="1410" y="503"/>
                  <a:pt x="1451" y="368"/>
                  <a:pt x="1418" y="281"/>
                </a:cubicBezTo>
                <a:cubicBezTo>
                  <a:pt x="1385" y="194"/>
                  <a:pt x="1367" y="76"/>
                  <a:pt x="1225" y="38"/>
                </a:cubicBezTo>
                <a:cubicBezTo>
                  <a:pt x="1083" y="0"/>
                  <a:pt x="702" y="52"/>
                  <a:pt x="565" y="55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75" name="Freeform 31" descr="56040041_sloni_86web"/>
          <p:cNvSpPr>
            <a:spLocks/>
          </p:cNvSpPr>
          <p:nvPr/>
        </p:nvSpPr>
        <p:spPr bwMode="auto">
          <a:xfrm>
            <a:off x="6804025" y="836613"/>
            <a:ext cx="2089150" cy="2232025"/>
          </a:xfrm>
          <a:custGeom>
            <a:avLst/>
            <a:gdLst>
              <a:gd name="T0" fmla="*/ 681 w 1057"/>
              <a:gd name="T1" fmla="*/ 891 h 950"/>
              <a:gd name="T2" fmla="*/ 580 w 1057"/>
              <a:gd name="T3" fmla="*/ 941 h 950"/>
              <a:gd name="T4" fmla="*/ 507 w 1057"/>
              <a:gd name="T5" fmla="*/ 904 h 950"/>
              <a:gd name="T6" fmla="*/ 422 w 1057"/>
              <a:gd name="T7" fmla="*/ 932 h 950"/>
              <a:gd name="T8" fmla="*/ 347 w 1057"/>
              <a:gd name="T9" fmla="*/ 882 h 950"/>
              <a:gd name="T10" fmla="*/ 299 w 1057"/>
              <a:gd name="T11" fmla="*/ 895 h 950"/>
              <a:gd name="T12" fmla="*/ 247 w 1057"/>
              <a:gd name="T13" fmla="*/ 849 h 950"/>
              <a:gd name="T14" fmla="*/ 196 w 1057"/>
              <a:gd name="T15" fmla="*/ 815 h 950"/>
              <a:gd name="T16" fmla="*/ 155 w 1057"/>
              <a:gd name="T17" fmla="*/ 782 h 950"/>
              <a:gd name="T18" fmla="*/ 46 w 1057"/>
              <a:gd name="T19" fmla="*/ 799 h 950"/>
              <a:gd name="T20" fmla="*/ 7 w 1057"/>
              <a:gd name="T21" fmla="*/ 734 h 950"/>
              <a:gd name="T22" fmla="*/ 91 w 1057"/>
              <a:gd name="T23" fmla="*/ 633 h 950"/>
              <a:gd name="T24" fmla="*/ 133 w 1057"/>
              <a:gd name="T25" fmla="*/ 531 h 950"/>
              <a:gd name="T26" fmla="*/ 133 w 1057"/>
              <a:gd name="T27" fmla="*/ 431 h 950"/>
              <a:gd name="T28" fmla="*/ 175 w 1057"/>
              <a:gd name="T29" fmla="*/ 279 h 950"/>
              <a:gd name="T30" fmla="*/ 216 w 1057"/>
              <a:gd name="T31" fmla="*/ 127 h 950"/>
              <a:gd name="T32" fmla="*/ 259 w 1057"/>
              <a:gd name="T33" fmla="*/ 76 h 950"/>
              <a:gd name="T34" fmla="*/ 426 w 1057"/>
              <a:gd name="T35" fmla="*/ 127 h 950"/>
              <a:gd name="T36" fmla="*/ 552 w 1057"/>
              <a:gd name="T37" fmla="*/ 76 h 950"/>
              <a:gd name="T38" fmla="*/ 593 w 1057"/>
              <a:gd name="T39" fmla="*/ 26 h 950"/>
              <a:gd name="T40" fmla="*/ 720 w 1057"/>
              <a:gd name="T41" fmla="*/ 26 h 950"/>
              <a:gd name="T42" fmla="*/ 803 w 1057"/>
              <a:gd name="T43" fmla="*/ 177 h 950"/>
              <a:gd name="T44" fmla="*/ 846 w 1057"/>
              <a:gd name="T45" fmla="*/ 329 h 950"/>
              <a:gd name="T46" fmla="*/ 887 w 1057"/>
              <a:gd name="T47" fmla="*/ 431 h 950"/>
              <a:gd name="T48" fmla="*/ 929 w 1057"/>
              <a:gd name="T49" fmla="*/ 531 h 950"/>
              <a:gd name="T50" fmla="*/ 971 w 1057"/>
              <a:gd name="T51" fmla="*/ 633 h 950"/>
              <a:gd name="T52" fmla="*/ 1013 w 1057"/>
              <a:gd name="T53" fmla="*/ 684 h 950"/>
              <a:gd name="T54" fmla="*/ 1055 w 1057"/>
              <a:gd name="T55" fmla="*/ 784 h 950"/>
              <a:gd name="T56" fmla="*/ 998 w 1057"/>
              <a:gd name="T57" fmla="*/ 799 h 950"/>
              <a:gd name="T58" fmla="*/ 939 w 1057"/>
              <a:gd name="T59" fmla="*/ 815 h 950"/>
              <a:gd name="T60" fmla="*/ 906 w 1057"/>
              <a:gd name="T61" fmla="*/ 824 h 950"/>
              <a:gd name="T62" fmla="*/ 898 w 1057"/>
              <a:gd name="T63" fmla="*/ 849 h 950"/>
              <a:gd name="T64" fmla="*/ 848 w 1057"/>
              <a:gd name="T65" fmla="*/ 840 h 950"/>
              <a:gd name="T66" fmla="*/ 848 w 1057"/>
              <a:gd name="T67" fmla="*/ 907 h 950"/>
              <a:gd name="T68" fmla="*/ 797 w 1057"/>
              <a:gd name="T69" fmla="*/ 865 h 950"/>
              <a:gd name="T70" fmla="*/ 731 w 1057"/>
              <a:gd name="T71" fmla="*/ 865 h 950"/>
              <a:gd name="T72" fmla="*/ 647 w 1057"/>
              <a:gd name="T73" fmla="*/ 891 h 950"/>
              <a:gd name="T74" fmla="*/ 589 w 1057"/>
              <a:gd name="T75" fmla="*/ 949 h 950"/>
              <a:gd name="T76" fmla="*/ 622 w 1057"/>
              <a:gd name="T77" fmla="*/ 882 h 950"/>
              <a:gd name="T78" fmla="*/ 697 w 1057"/>
              <a:gd name="T79" fmla="*/ 891 h 950"/>
              <a:gd name="T80" fmla="*/ 681 w 1057"/>
              <a:gd name="T81" fmla="*/ 891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57" h="950">
                <a:moveTo>
                  <a:pt x="681" y="891"/>
                </a:moveTo>
                <a:cubicBezTo>
                  <a:pt x="659" y="887"/>
                  <a:pt x="609" y="939"/>
                  <a:pt x="580" y="941"/>
                </a:cubicBezTo>
                <a:cubicBezTo>
                  <a:pt x="551" y="943"/>
                  <a:pt x="533" y="906"/>
                  <a:pt x="507" y="904"/>
                </a:cubicBezTo>
                <a:cubicBezTo>
                  <a:pt x="481" y="902"/>
                  <a:pt x="449" y="936"/>
                  <a:pt x="422" y="932"/>
                </a:cubicBezTo>
                <a:cubicBezTo>
                  <a:pt x="395" y="928"/>
                  <a:pt x="367" y="888"/>
                  <a:pt x="347" y="882"/>
                </a:cubicBezTo>
                <a:cubicBezTo>
                  <a:pt x="327" y="876"/>
                  <a:pt x="316" y="900"/>
                  <a:pt x="299" y="895"/>
                </a:cubicBezTo>
                <a:cubicBezTo>
                  <a:pt x="282" y="890"/>
                  <a:pt x="264" y="862"/>
                  <a:pt x="247" y="849"/>
                </a:cubicBezTo>
                <a:cubicBezTo>
                  <a:pt x="230" y="836"/>
                  <a:pt x="211" y="826"/>
                  <a:pt x="196" y="815"/>
                </a:cubicBezTo>
                <a:cubicBezTo>
                  <a:pt x="181" y="804"/>
                  <a:pt x="180" y="785"/>
                  <a:pt x="155" y="782"/>
                </a:cubicBezTo>
                <a:cubicBezTo>
                  <a:pt x="130" y="779"/>
                  <a:pt x="71" y="807"/>
                  <a:pt x="46" y="799"/>
                </a:cubicBezTo>
                <a:cubicBezTo>
                  <a:pt x="21" y="791"/>
                  <a:pt x="0" y="762"/>
                  <a:pt x="7" y="734"/>
                </a:cubicBezTo>
                <a:cubicBezTo>
                  <a:pt x="14" y="706"/>
                  <a:pt x="69" y="666"/>
                  <a:pt x="91" y="633"/>
                </a:cubicBezTo>
                <a:cubicBezTo>
                  <a:pt x="112" y="599"/>
                  <a:pt x="126" y="565"/>
                  <a:pt x="133" y="531"/>
                </a:cubicBezTo>
                <a:cubicBezTo>
                  <a:pt x="141" y="498"/>
                  <a:pt x="126" y="473"/>
                  <a:pt x="133" y="431"/>
                </a:cubicBezTo>
                <a:cubicBezTo>
                  <a:pt x="141" y="388"/>
                  <a:pt x="161" y="329"/>
                  <a:pt x="175" y="279"/>
                </a:cubicBezTo>
                <a:cubicBezTo>
                  <a:pt x="189" y="229"/>
                  <a:pt x="202" y="161"/>
                  <a:pt x="216" y="127"/>
                </a:cubicBezTo>
                <a:cubicBezTo>
                  <a:pt x="230" y="94"/>
                  <a:pt x="224" y="76"/>
                  <a:pt x="259" y="76"/>
                </a:cubicBezTo>
                <a:cubicBezTo>
                  <a:pt x="294" y="76"/>
                  <a:pt x="377" y="127"/>
                  <a:pt x="426" y="127"/>
                </a:cubicBezTo>
                <a:cubicBezTo>
                  <a:pt x="475" y="127"/>
                  <a:pt x="524" y="93"/>
                  <a:pt x="552" y="76"/>
                </a:cubicBezTo>
                <a:cubicBezTo>
                  <a:pt x="580" y="59"/>
                  <a:pt x="566" y="33"/>
                  <a:pt x="593" y="26"/>
                </a:cubicBezTo>
                <a:cubicBezTo>
                  <a:pt x="621" y="18"/>
                  <a:pt x="685" y="0"/>
                  <a:pt x="720" y="26"/>
                </a:cubicBezTo>
                <a:cubicBezTo>
                  <a:pt x="755" y="51"/>
                  <a:pt x="782" y="127"/>
                  <a:pt x="803" y="177"/>
                </a:cubicBezTo>
                <a:cubicBezTo>
                  <a:pt x="824" y="228"/>
                  <a:pt x="832" y="287"/>
                  <a:pt x="846" y="329"/>
                </a:cubicBezTo>
                <a:cubicBezTo>
                  <a:pt x="860" y="372"/>
                  <a:pt x="873" y="397"/>
                  <a:pt x="887" y="431"/>
                </a:cubicBezTo>
                <a:cubicBezTo>
                  <a:pt x="901" y="464"/>
                  <a:pt x="915" y="498"/>
                  <a:pt x="929" y="531"/>
                </a:cubicBezTo>
                <a:cubicBezTo>
                  <a:pt x="943" y="565"/>
                  <a:pt x="957" y="607"/>
                  <a:pt x="971" y="633"/>
                </a:cubicBezTo>
                <a:cubicBezTo>
                  <a:pt x="985" y="658"/>
                  <a:pt x="999" y="658"/>
                  <a:pt x="1013" y="684"/>
                </a:cubicBezTo>
                <a:cubicBezTo>
                  <a:pt x="1027" y="710"/>
                  <a:pt x="1057" y="765"/>
                  <a:pt x="1055" y="784"/>
                </a:cubicBezTo>
                <a:cubicBezTo>
                  <a:pt x="1053" y="803"/>
                  <a:pt x="1017" y="794"/>
                  <a:pt x="998" y="799"/>
                </a:cubicBezTo>
                <a:cubicBezTo>
                  <a:pt x="979" y="804"/>
                  <a:pt x="954" y="811"/>
                  <a:pt x="939" y="815"/>
                </a:cubicBezTo>
                <a:cubicBezTo>
                  <a:pt x="924" y="819"/>
                  <a:pt x="913" y="818"/>
                  <a:pt x="906" y="824"/>
                </a:cubicBezTo>
                <a:cubicBezTo>
                  <a:pt x="899" y="830"/>
                  <a:pt x="908" y="846"/>
                  <a:pt x="898" y="849"/>
                </a:cubicBezTo>
                <a:cubicBezTo>
                  <a:pt x="888" y="852"/>
                  <a:pt x="856" y="830"/>
                  <a:pt x="848" y="840"/>
                </a:cubicBezTo>
                <a:cubicBezTo>
                  <a:pt x="840" y="850"/>
                  <a:pt x="856" y="903"/>
                  <a:pt x="848" y="907"/>
                </a:cubicBezTo>
                <a:cubicBezTo>
                  <a:pt x="840" y="911"/>
                  <a:pt x="816" y="872"/>
                  <a:pt x="797" y="865"/>
                </a:cubicBezTo>
                <a:cubicBezTo>
                  <a:pt x="778" y="858"/>
                  <a:pt x="756" y="861"/>
                  <a:pt x="731" y="865"/>
                </a:cubicBezTo>
                <a:cubicBezTo>
                  <a:pt x="706" y="869"/>
                  <a:pt x="671" y="877"/>
                  <a:pt x="647" y="891"/>
                </a:cubicBezTo>
                <a:cubicBezTo>
                  <a:pt x="623" y="905"/>
                  <a:pt x="593" y="950"/>
                  <a:pt x="589" y="949"/>
                </a:cubicBezTo>
                <a:cubicBezTo>
                  <a:pt x="585" y="948"/>
                  <a:pt x="604" y="892"/>
                  <a:pt x="622" y="882"/>
                </a:cubicBezTo>
                <a:cubicBezTo>
                  <a:pt x="640" y="872"/>
                  <a:pt x="687" y="890"/>
                  <a:pt x="697" y="891"/>
                </a:cubicBezTo>
                <a:cubicBezTo>
                  <a:pt x="707" y="892"/>
                  <a:pt x="684" y="891"/>
                  <a:pt x="681" y="891"/>
                </a:cubicBez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4127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974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0563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9969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26" name="Group 18"/>
          <p:cNvGrpSpPr>
            <a:grpSpLocks/>
          </p:cNvGrpSpPr>
          <p:nvPr/>
        </p:nvGrpSpPr>
        <p:grpSpPr bwMode="auto">
          <a:xfrm>
            <a:off x="2195513" y="2420938"/>
            <a:ext cx="5761037" cy="3384550"/>
            <a:chOff x="1383" y="1525"/>
            <a:chExt cx="3629" cy="2132"/>
          </a:xfrm>
        </p:grpSpPr>
        <p:pic>
          <p:nvPicPr>
            <p:cNvPr id="68621" name="Picture 1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1752"/>
              <a:ext cx="556" cy="6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23" name="Picture 1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3067"/>
              <a:ext cx="54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8617" name="Rectangle 9"/>
            <p:cNvSpPr>
              <a:spLocks noChangeArrowheads="1"/>
            </p:cNvSpPr>
            <p:nvPr/>
          </p:nvSpPr>
          <p:spPr bwMode="auto">
            <a:xfrm>
              <a:off x="2835" y="1525"/>
              <a:ext cx="2177" cy="2132"/>
            </a:xfrm>
            <a:prstGeom prst="rect">
              <a:avLst/>
            </a:prstGeom>
            <a:noFill/>
            <a:ln w="69850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pic>
          <p:nvPicPr>
            <p:cNvPr id="68614" name="Picture 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2341"/>
              <a:ext cx="370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15" name="Picture 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2750"/>
              <a:ext cx="349" cy="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19" name="Picture 1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1525"/>
              <a:ext cx="499" cy="4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20" name="Picture 1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97"/>
              <a:ext cx="546" cy="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22" name="Picture 1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" y="3113"/>
              <a:ext cx="540" cy="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13" name="Picture 5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83" y="2795"/>
              <a:ext cx="310" cy="5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24" name="Picture 16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157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625" name="Picture 17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2750"/>
              <a:ext cx="310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97574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7524328" cy="769441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</a:rPr>
              <a:t>Математика и мир животных</a:t>
            </a:r>
            <a:endParaRPr lang="ru-RU" sz="4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49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57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 Жестокость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0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4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74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7524328" cy="769441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Математика и мир животных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6169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28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agrobk.ru/wp-content/uploads/pctl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4813"/>
            <a:ext cx="3744416" cy="2516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proaktifilaclama.com/upload/resim/dunyanin-en-buyuk-bocegi-titan-5213a395d6bcd5fd5a36b2974441ad91c27c71ae-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2" y="2996952"/>
            <a:ext cx="3087478" cy="316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97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3203575" y="0"/>
            <a:ext cx="5940425" cy="2414588"/>
            <a:chOff x="249" y="164"/>
            <a:chExt cx="3039" cy="1521"/>
          </a:xfrm>
        </p:grpSpPr>
        <p:sp>
          <p:nvSpPr>
            <p:cNvPr id="4100" name="Cloud"/>
            <p:cNvSpPr>
              <a:spLocks noChangeAspect="1" noEditPoints="1" noChangeArrowheads="1"/>
            </p:cNvSpPr>
            <p:nvPr/>
          </p:nvSpPr>
          <p:spPr bwMode="auto">
            <a:xfrm>
              <a:off x="249" y="164"/>
              <a:ext cx="3039" cy="1521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101" name="Cloud"/>
            <p:cNvSpPr>
              <a:spLocks noChangeAspect="1" noEditPoints="1" noChangeArrowheads="1"/>
            </p:cNvSpPr>
            <p:nvPr/>
          </p:nvSpPr>
          <p:spPr bwMode="auto">
            <a:xfrm>
              <a:off x="340" y="210"/>
              <a:ext cx="2858" cy="143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chemeClr val="bg1"/>
            </a:solidFill>
            <a:ln w="25400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923928" y="765175"/>
            <a:ext cx="47879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Эти насекомые  нам даже незнакомые.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   Вы внимательно смотрите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    И собрата им найдите </a:t>
            </a:r>
          </a:p>
        </p:txBody>
      </p:sp>
      <p:pic>
        <p:nvPicPr>
          <p:cNvPr id="16" name="Рисунок 15" descr="Отсканировано 1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25"/>
          <a:stretch/>
        </p:blipFill>
        <p:spPr bwMode="auto">
          <a:xfrm>
            <a:off x="417071" y="2349464"/>
            <a:ext cx="5256584" cy="3750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117" name="Group 21"/>
          <p:cNvGrpSpPr>
            <a:grpSpLocks/>
          </p:cNvGrpSpPr>
          <p:nvPr/>
        </p:nvGrpSpPr>
        <p:grpSpPr bwMode="auto">
          <a:xfrm>
            <a:off x="3708461" y="4578082"/>
            <a:ext cx="1584176" cy="1464699"/>
            <a:chOff x="4014" y="2251"/>
            <a:chExt cx="499" cy="544"/>
          </a:xfrm>
        </p:grpSpPr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4014" y="2251"/>
              <a:ext cx="499" cy="5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4113" name="Group 17"/>
            <p:cNvGrpSpPr>
              <a:grpSpLocks/>
            </p:cNvGrpSpPr>
            <p:nvPr/>
          </p:nvGrpSpPr>
          <p:grpSpPr bwMode="auto">
            <a:xfrm>
              <a:off x="4014" y="2387"/>
              <a:ext cx="453" cy="228"/>
              <a:chOff x="3107" y="2976"/>
              <a:chExt cx="453" cy="228"/>
            </a:xfrm>
          </p:grpSpPr>
          <p:grpSp>
            <p:nvGrpSpPr>
              <p:cNvPr id="4112" name="Group 16"/>
              <p:cNvGrpSpPr>
                <a:grpSpLocks/>
              </p:cNvGrpSpPr>
              <p:nvPr/>
            </p:nvGrpSpPr>
            <p:grpSpPr bwMode="auto">
              <a:xfrm>
                <a:off x="3107" y="2976"/>
                <a:ext cx="453" cy="227"/>
                <a:chOff x="3606" y="3158"/>
                <a:chExt cx="453" cy="227"/>
              </a:xfrm>
            </p:grpSpPr>
            <p:sp>
              <p:nvSpPr>
                <p:cNvPr id="4108" name="Line 12"/>
                <p:cNvSpPr>
                  <a:spLocks noChangeShapeType="1"/>
                </p:cNvSpPr>
                <p:nvPr/>
              </p:nvSpPr>
              <p:spPr bwMode="auto">
                <a:xfrm>
                  <a:off x="3651" y="3203"/>
                  <a:ext cx="40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09" name="Oval 13"/>
                <p:cNvSpPr>
                  <a:spLocks noChangeArrowheads="1"/>
                </p:cNvSpPr>
                <p:nvPr/>
              </p:nvSpPr>
              <p:spPr bwMode="auto">
                <a:xfrm>
                  <a:off x="3606" y="3158"/>
                  <a:ext cx="91" cy="91"/>
                </a:xfrm>
                <a:prstGeom prst="ellipse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10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3742" y="3203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4111" name="Line 15"/>
              <p:cNvSpPr>
                <a:spLocks noChangeShapeType="1"/>
              </p:cNvSpPr>
              <p:nvPr/>
            </p:nvSpPr>
            <p:spPr bwMode="auto">
              <a:xfrm>
                <a:off x="3424" y="3022"/>
                <a:ext cx="45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31274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7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kachi.median.ru/teachers/matemat/mat14/img5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240360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tkachi.median.ru/teachers/matemat/mat14/img11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4267"/>
            <a:ext cx="4104455" cy="1064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tkachi.median.ru/teachers/matemat/mat14/img6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3707904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tkachi.median.ru/teachers/matemat/mat14/img9.gi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77072"/>
            <a:ext cx="3672408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tkachi.median.ru/teachers/matemat/mat14/img10.gif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733256"/>
            <a:ext cx="4104456" cy="86409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151142"/>
              </p:ext>
            </p:extLst>
          </p:nvPr>
        </p:nvGraphicFramePr>
        <p:xfrm>
          <a:off x="2807805" y="3789040"/>
          <a:ext cx="3060339" cy="27566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20113"/>
                <a:gridCol w="1020113"/>
                <a:gridCol w="1020113"/>
              </a:tblGrid>
              <a:tr h="918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5,9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6,3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8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2,3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2,7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8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3,7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4,1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54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0" name="Oval 16"/>
          <p:cNvSpPr>
            <a:spLocks noChangeArrowheads="1"/>
          </p:cNvSpPr>
          <p:nvPr/>
        </p:nvSpPr>
        <p:spPr bwMode="auto">
          <a:xfrm>
            <a:off x="5947345" y="36515"/>
            <a:ext cx="2952328" cy="206084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7" name="Picture 5" descr="D:\mama\математика\внеклассная работа\Новая папка\hkz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511" y="3944960"/>
            <a:ext cx="3381997" cy="28791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mama\математика\внеклассная работа\Новая папка\0_66451_1a9161cc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797152"/>
            <a:ext cx="3070611" cy="20189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mama\математика\внеклассная работа\Новая папка\50_bi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573772" cy="17565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4149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33</Words>
  <Application>Microsoft Office PowerPoint</Application>
  <PresentationFormat>Экран (4:3)</PresentationFormat>
  <Paragraphs>15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20</cp:revision>
  <dcterms:created xsi:type="dcterms:W3CDTF">2017-02-11T18:01:46Z</dcterms:created>
  <dcterms:modified xsi:type="dcterms:W3CDTF">2017-02-13T09:05:33Z</dcterms:modified>
</cp:coreProperties>
</file>