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5862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1371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070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50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667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9017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551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7300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6965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935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613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611E5-0CA4-491B-A02E-61BFD2F4D26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5CE1-47F7-4D8E-BB24-5361DF5093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266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Прямоугольник 91"/>
          <p:cNvSpPr/>
          <p:nvPr/>
        </p:nvSpPr>
        <p:spPr>
          <a:xfrm>
            <a:off x="4793381" y="1126156"/>
            <a:ext cx="3609474" cy="464900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3" name="Группа 82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  <a:solidFill>
            <a:schemeClr val="bg1"/>
          </a:solidFill>
        </p:grpSpPr>
        <p:sp>
          <p:nvSpPr>
            <p:cNvPr id="84" name="Прямоугольник 83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746282" y="1318661"/>
              <a:ext cx="1953929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/>
                <a:t>Ложка для солдата.</a:t>
              </a:r>
              <a:endParaRPr lang="ru-RU" sz="16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284316" y="4024480"/>
              <a:ext cx="273427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Шла война, шла жизнь. Очень нелёгкая жизнь. Но все уже привыкли к трудностям и, что бы ни делали, думали об одном –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 Победе.</a:t>
              </a:r>
            </a:p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Рано утром 9 мая 1945 года пришла весть о Победе.</a:t>
              </a:r>
            </a:p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7" name="Рисунок 86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  <a:grpFill/>
          </p:spPr>
        </p:pic>
      </p:grpSp>
      <p:grpSp>
        <p:nvGrpSpPr>
          <p:cNvPr id="74" name="Группа 73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  <a:solidFill>
            <a:schemeClr val="bg1"/>
          </a:solidFill>
        </p:grpSpPr>
        <p:sp>
          <p:nvSpPr>
            <p:cNvPr id="75" name="Прямоугольник 74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746282" y="1318661"/>
              <a:ext cx="1953929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/>
                <a:t>Ложка для солдата.</a:t>
              </a:r>
              <a:endParaRPr lang="ru-RU" sz="16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284316" y="4024480"/>
              <a:ext cx="2734277" cy="120032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конце февраля 1943 года Володе, наконец , пришла долгожданная повестка из военкомата. Его признали годным к службе, и второго марта  он должен был явиться на отправной пункт. 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8" name="Рисунок 7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  <a:grpFill/>
          </p:spPr>
        </p:pic>
      </p:grpSp>
      <p:grpSp>
        <p:nvGrpSpPr>
          <p:cNvPr id="65" name="Группа 64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  <a:solidFill>
            <a:schemeClr val="bg1"/>
          </a:solidFill>
        </p:grpSpPr>
        <p:sp>
          <p:nvSpPr>
            <p:cNvPr id="66" name="Прямоугольник 65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746282" y="1318661"/>
              <a:ext cx="1953929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/>
                <a:t>По реке плывёт завод.</a:t>
              </a:r>
              <a:endParaRPr lang="ru-RU" sz="16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284316" y="4024480"/>
              <a:ext cx="2734277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вот, наконец, раздался протяжный гудок, и вдалеке  появился пароход. – А где же завод?- спросила Женя. – одни люди, ни станков нет, ни приборов никаких.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9" name="Рисунок 6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  <a:grpFill/>
          </p:spPr>
        </p:pic>
      </p:grpSp>
      <p:grpSp>
        <p:nvGrpSpPr>
          <p:cNvPr id="56" name="Группа 55"/>
          <p:cNvGrpSpPr/>
          <p:nvPr/>
        </p:nvGrpSpPr>
        <p:grpSpPr>
          <a:xfrm>
            <a:off x="4793381" y="1126156"/>
            <a:ext cx="3609474" cy="4652650"/>
            <a:chOff x="4793381" y="1126156"/>
            <a:chExt cx="3609474" cy="4652650"/>
          </a:xfrm>
          <a:solidFill>
            <a:schemeClr val="bg1"/>
          </a:solidFill>
        </p:grpSpPr>
        <p:sp>
          <p:nvSpPr>
            <p:cNvPr id="57" name="Прямоугольник 56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746282" y="1318661"/>
              <a:ext cx="1953929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В госпитале.</a:t>
              </a:r>
              <a:endParaRPr lang="ru-RU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284316" y="4024480"/>
              <a:ext cx="2734277" cy="175432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Слова «ранбольные», «эвакогоспиталь»  стали привычными для жителей  Сарапула с самого начала войны. Раненых красноармейцев привозили с фронта в санитарных поездах. Потом на носилках несли в госпитали, которые были оборудованы в лучших зданиях города.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0" name="Рисунок 59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  <a:grpFill/>
          </p:spPr>
        </p:pic>
      </p:grpSp>
      <p:grpSp>
        <p:nvGrpSpPr>
          <p:cNvPr id="47" name="Группа 46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  <a:solidFill>
            <a:schemeClr val="bg1"/>
          </a:solidFill>
        </p:grpSpPr>
        <p:sp>
          <p:nvSpPr>
            <p:cNvPr id="48" name="Прямоугольник 47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746282" y="1318661"/>
              <a:ext cx="1953929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Тимуровцы.</a:t>
              </a:r>
              <a:endParaRPr lang="ru-RU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284316" y="4024480"/>
              <a:ext cx="2734277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Осенью 1941 года  в Сарапуле была организована тимуровская команда. Командиром её стала Неля.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1" name="Рисунок 50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  <a:grpFill/>
          </p:spPr>
        </p:pic>
      </p:grpSp>
      <p:grpSp>
        <p:nvGrpSpPr>
          <p:cNvPr id="38" name="Группа 37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  <a:solidFill>
            <a:schemeClr val="bg1"/>
          </a:solidFill>
        </p:grpSpPr>
        <p:sp>
          <p:nvSpPr>
            <p:cNvPr id="39" name="Прямоугольник 38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46282" y="1318661"/>
              <a:ext cx="1953929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Тимуровцы.</a:t>
              </a:r>
              <a:endParaRPr lang="ru-RU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284316" y="4024480"/>
              <a:ext cx="2734277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Женином классе появился    новенький – Игорь Маслов, который приехал из Москвы вместе с родителями, работавшими на 203 – м заводе. Он рассказал ребятам, как фашисты сбрасывали на Москву бомбы. 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  <a:grpFill/>
          </p:spPr>
        </p:pic>
      </p:grpSp>
      <p:grpSp>
        <p:nvGrpSpPr>
          <p:cNvPr id="29" name="Группа 28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  <a:solidFill>
            <a:schemeClr val="bg1"/>
          </a:solidFill>
        </p:grpSpPr>
        <p:sp>
          <p:nvSpPr>
            <p:cNvPr id="30" name="Прямоугольник 29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46282" y="1318661"/>
              <a:ext cx="1953929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В тылу.</a:t>
              </a:r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84316" y="4024480"/>
              <a:ext cx="2734277" cy="120032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конце октября 1941 года  в Сарапул прибыл эшелон из Москвы. Он привёз станки эвакуированного  завода номер  203 . По железнодорожным путям  эшелон доехал до самого центра города и остановился на берегу Камы.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  <a:grpFill/>
          </p:spPr>
        </p:pic>
      </p:grpSp>
      <p:grpSp>
        <p:nvGrpSpPr>
          <p:cNvPr id="20" name="Группа 19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  <a:solidFill>
            <a:schemeClr val="bg1"/>
          </a:solidFill>
        </p:grpSpPr>
        <p:sp>
          <p:nvSpPr>
            <p:cNvPr id="21" name="Прямоугольник 20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746282" y="1318661"/>
              <a:ext cx="1953929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В тылу.</a:t>
              </a:r>
              <a:endParaRPr lang="ru-RU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84316" y="4024480"/>
              <a:ext cx="2734277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Брата на фронт не взяли: у него был повреждён указательный палец на правой руке.  Но Володя всё равно надеялся, что уйдёт защищать Родину.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  <a:grpFill/>
          </p:spPr>
        </p:pic>
      </p:grpSp>
      <p:grpSp>
        <p:nvGrpSpPr>
          <p:cNvPr id="11" name="Группа 10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  <a:solidFill>
            <a:schemeClr val="bg1"/>
          </a:solidFill>
        </p:grpSpPr>
        <p:sp>
          <p:nvSpPr>
            <p:cNvPr id="12" name="Прямоугольник 11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46282" y="1318661"/>
              <a:ext cx="1953929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В тылу.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84316" y="4024480"/>
              <a:ext cx="2734277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Война шла уже ровно полгода. За это время жизнь в Сарапуле очень изменилась. Сюда, в далёкий тыловой город, приехало много людей  из тех мест, которые захватили  фашисты.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  <a:grpFill/>
          </p:spPr>
        </p:pic>
      </p:grpSp>
      <p:sp>
        <p:nvSpPr>
          <p:cNvPr id="4" name="TextBox 3"/>
          <p:cNvSpPr txBox="1"/>
          <p:nvPr/>
        </p:nvSpPr>
        <p:spPr>
          <a:xfrm>
            <a:off x="2644362" y="194804"/>
            <a:ext cx="4485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ЦИФРОВОЙ КНИГИ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3907" y="1126156"/>
            <a:ext cx="3609474" cy="464900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4793381" y="1126156"/>
            <a:ext cx="3609474" cy="4649002"/>
            <a:chOff x="4793381" y="1126156"/>
            <a:chExt cx="3609474" cy="464900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793381" y="1126156"/>
              <a:ext cx="3609474" cy="464900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46282" y="1318661"/>
              <a:ext cx="19539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/>
                <a:t>Пятая книга из серии              « Сарапульское детство»</a:t>
              </a:r>
              <a:endParaRPr lang="ru-RU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21153" y="4349015"/>
              <a:ext cx="19539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По реке плывет завод.</a:t>
              </a:r>
              <a:endParaRPr lang="ru-RU" dirty="0"/>
            </a:p>
          </p:txBody>
        </p:sp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925976" y="2122314"/>
              <a:ext cx="1344284" cy="1792379"/>
            </a:xfrm>
            <a:prstGeom prst="rect">
              <a:avLst/>
            </a:prstGeom>
          </p:spPr>
        </p:pic>
      </p:grpSp>
      <p:grpSp>
        <p:nvGrpSpPr>
          <p:cNvPr id="16" name="Группа 15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32651" y="1529248"/>
              <a:ext cx="1344284" cy="179237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9" name="TextBox 18"/>
            <p:cNvSpPr txBox="1"/>
            <p:nvPr/>
          </p:nvSpPr>
          <p:spPr>
            <a:xfrm>
              <a:off x="1790991" y="3606865"/>
              <a:ext cx="2734277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 жить становилось всё труднее и труднее.  Хлеб давали по карточкам, сахар тоже. Кроме картошки, капусты и круп, из продуктов ничего не было. Жене постоянно хотелось есть.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432651" y="1529248"/>
              <a:ext cx="1344284" cy="179237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8" name="TextBox 27"/>
            <p:cNvSpPr txBox="1"/>
            <p:nvPr/>
          </p:nvSpPr>
          <p:spPr>
            <a:xfrm>
              <a:off x="1790991" y="3606865"/>
              <a:ext cx="2734277" cy="17543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Он поступил работать в эвакуированное  из Смоленска в Сарапул пехотное училище, которое размещалось на улице Труда  в здании кинотеатра. В училищном тире стрелял, нажимая на курок средним пальцем. Если бы не война, он учился бы в Москве в художественном институте. 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6" name="Рисунок 35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432651" y="1529248"/>
              <a:ext cx="1344284" cy="179237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37" name="TextBox 36"/>
            <p:cNvSpPr txBox="1"/>
            <p:nvPr/>
          </p:nvSpPr>
          <p:spPr>
            <a:xfrm>
              <a:off x="1790991" y="3606865"/>
              <a:ext cx="2734277" cy="15696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неотапливаемых павильонах рынка заводские станки установили , и вскоре рабочие начали на них работать. Но места в павильонах не хватало, и оборудование из других эшелонов развезли по всему городу. Так что цеха завода  оказались в разных местах.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5" name="Рисунок 44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432651" y="1529248"/>
              <a:ext cx="1344284" cy="179237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46" name="TextBox 45"/>
            <p:cNvSpPr txBox="1"/>
            <p:nvPr/>
          </p:nvSpPr>
          <p:spPr>
            <a:xfrm>
              <a:off x="1790991" y="3606865"/>
              <a:ext cx="2734277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Когда в стране идёт война, - говорила детям  Вера Ивановна, - каждый человек должен не жалеть сил и делать своё дело на совесть. 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4" name="Рисунок 53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432651" y="1529248"/>
              <a:ext cx="1344284" cy="179237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5" name="TextBox 54"/>
            <p:cNvSpPr txBox="1"/>
            <p:nvPr/>
          </p:nvSpPr>
          <p:spPr>
            <a:xfrm>
              <a:off x="1790991" y="3606865"/>
              <a:ext cx="2734277" cy="1384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Всю дорогу в школу  Женя думала о Гайдаре: « Какой замечательный писатель погиб! Он  уже никогда не узнает , сколько ребят в нашей стране, прочитав его книгу, стали тимуровцами. И никогда не узнает о Победе!» 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62" name="Прямоугольник 61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3" name="Рисунок 62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432651" y="1529248"/>
              <a:ext cx="1344284" cy="179237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64" name="TextBox 63"/>
            <p:cNvSpPr txBox="1"/>
            <p:nvPr/>
          </p:nvSpPr>
          <p:spPr>
            <a:xfrm>
              <a:off x="1790991" y="3606865"/>
              <a:ext cx="2734277" cy="17543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 мае 1942 года Женя окончила четвёртый класс. </a:t>
              </a:r>
            </a:p>
            <a:p>
              <a:pPr algn="just">
                <a:buFontTx/>
                <a:buChar char="-"/>
              </a:pP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Ну, что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? Каникулы?- спросил её шедший навстречу </a:t>
              </a:r>
              <a:r>
                <a:rPr lang="ru-RU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Андреич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</a:p>
            <a:p>
              <a:pPr algn="just">
                <a:buFontTx/>
                <a:buChar char="-"/>
              </a:pP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Бросай сумку и айда со мной на пристань. Скоро в Сарапул завод приплывёт.</a:t>
              </a:r>
            </a:p>
            <a:p>
              <a:pPr algn="just">
                <a:buFontTx/>
                <a:buChar char="-"/>
              </a:pP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Завод? ! – удивилась Женя. – По реке?!</a:t>
              </a:r>
              <a:endPara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2" name="Рисунок 71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432651" y="1529248"/>
              <a:ext cx="1344284" cy="179237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73" name="TextBox 72"/>
            <p:cNvSpPr txBox="1"/>
            <p:nvPr/>
          </p:nvSpPr>
          <p:spPr>
            <a:xfrm>
              <a:off x="1790991" y="3606865"/>
              <a:ext cx="2734277" cy="17543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Проходивший мимо молодой мужчина, одетый по – военному, остановился, посмотрел на Женю и весело улыбнулся:</a:t>
              </a:r>
            </a:p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Где же завод, говоришь? А вот мы и есть завод. Думаешь, на заводе главное станки? Ошибаешься! Главное на заводе – люди, их головы и руки. Ну, а станки тоже скоро будут.</a:t>
              </a:r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80" name="Прямоугольник 79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1" name="Рисунок 80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432651" y="1529248"/>
              <a:ext cx="1344284" cy="179237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82" name="TextBox 81"/>
            <p:cNvSpPr txBox="1"/>
            <p:nvPr/>
          </p:nvSpPr>
          <p:spPr>
            <a:xfrm>
              <a:off x="1790991" y="3606865"/>
              <a:ext cx="2734277" cy="17543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Володя писал , что после краткосрочных курсов его зачислили в гвардейский полк и вскоре назначили  командиром отделения. </a:t>
              </a:r>
            </a:p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 вскоре пришло сообщение, что В. С. Зимин храбро сражался, был тяжело ранен и отправлен в госпиталь. Больше о нем ничего неизвестно, пропал без вести.</a:t>
              </a: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89" name="Прямоугольник 88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0" name="Рисунок 89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432651" y="1529248"/>
              <a:ext cx="1344284" cy="179237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91" name="TextBox 90"/>
            <p:cNvSpPr txBox="1"/>
            <p:nvPr/>
          </p:nvSpPr>
          <p:spPr>
            <a:xfrm>
              <a:off x="1790991" y="3606865"/>
              <a:ext cx="2734277" cy="1200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 войны  Женя окончила педучилище, потом педагогический институт. Преподавала русский язык и литературу. </a:t>
              </a:r>
            </a:p>
            <a:p>
              <a:pPr algn="just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Эвакуированные во время войны заводы остались в Сарапуле.</a:t>
              </a:r>
            </a:p>
          </p:txBody>
        </p:sp>
      </p:grpSp>
      <p:grpSp>
        <p:nvGrpSpPr>
          <p:cNvPr id="93" name="Группа 92"/>
          <p:cNvGrpSpPr/>
          <p:nvPr/>
        </p:nvGrpSpPr>
        <p:grpSpPr>
          <a:xfrm>
            <a:off x="1183907" y="1126156"/>
            <a:ext cx="3609474" cy="4649002"/>
            <a:chOff x="1183907" y="1126156"/>
            <a:chExt cx="3609474" cy="4649002"/>
          </a:xfrm>
        </p:grpSpPr>
        <p:sp>
          <p:nvSpPr>
            <p:cNvPr id="94" name="Прямоугольник 93"/>
            <p:cNvSpPr/>
            <p:nvPr/>
          </p:nvSpPr>
          <p:spPr>
            <a:xfrm>
              <a:off x="1183907" y="1126156"/>
              <a:ext cx="3609474" cy="464900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042556" y="2434442"/>
              <a:ext cx="2030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Для семейного чтения.</a:t>
              </a:r>
              <a:endParaRPr lang="ru-RU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xmlns="" val="299185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500"/>
                            </p:stCondLst>
                            <p:childTnLst>
                              <p:par>
                                <p:cTn id="22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00"/>
                            </p:stCondLst>
                            <p:childTnLst>
                              <p:par>
                                <p:cTn id="26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500"/>
                            </p:stCondLst>
                            <p:childTnLst>
                              <p:par>
                                <p:cTn id="28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500"/>
                            </p:stCondLst>
                            <p:childTnLst>
                              <p:par>
                                <p:cTn id="3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6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"/>
                            </p:stCondLst>
                            <p:childTnLst>
                              <p:par>
                                <p:cTn id="33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500"/>
                            </p:stCondLst>
                            <p:childTnLst>
                              <p:par>
                                <p:cTn id="34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</p:childTnLst>
        </p:cTn>
      </p:par>
    </p:tnLst>
    <p:bldLst>
      <p:bldP spid="92" grpId="0" animBg="1"/>
      <p:bldP spid="92" grpId="1" animBg="1"/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719</Words>
  <Application>Microsoft Office PowerPoint</Application>
  <PresentationFormat>Экран 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user</cp:lastModifiedBy>
  <cp:revision>14</cp:revision>
  <dcterms:created xsi:type="dcterms:W3CDTF">2020-02-11T02:21:03Z</dcterms:created>
  <dcterms:modified xsi:type="dcterms:W3CDTF">2020-11-13T14:40:25Z</dcterms:modified>
</cp:coreProperties>
</file>