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1BF6F-BBF5-4D64-B3B4-62ECE034205C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B57D9-FB70-4D9C-AD49-A53ABF62E3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Разработка буклета в программе </a:t>
            </a:r>
            <a:br>
              <a:rPr lang="ru-RU" b="1" dirty="0" smtClean="0"/>
            </a:br>
            <a:r>
              <a:rPr lang="en-US" b="1" dirty="0" smtClean="0"/>
              <a:t>Microsoft Office Publisher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3789040"/>
            <a:ext cx="6400800" cy="1752600"/>
          </a:xfrm>
        </p:spPr>
        <p:txBody>
          <a:bodyPr/>
          <a:lstStyle/>
          <a:p>
            <a:pPr algn="r"/>
            <a:r>
              <a:rPr lang="ru-RU" dirty="0" smtClean="0"/>
              <a:t>Учитель-логопед Буркова Ю. Н., МБДОУ № 17 г. Амурска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Разработка буклета в программе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en-US" sz="3100" b="1" dirty="0" smtClean="0"/>
              <a:t>Microsoft </a:t>
            </a:r>
            <a:r>
              <a:rPr lang="en-US" sz="3100" b="1" dirty="0"/>
              <a:t>Office Publisher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Всем известно, что только в одном случае процесс воспитания и обучения ребёнка будет максимально эффективным, когда родители и педагоги ДОУ сотрудничают самым тесным образом. Многие родители не обращают внимания на стендовую информацию, не читают тематические папки, консультации, пообщаться с воспитателем лично, тоже не имеют возможности, в виду своей занятости или спешки. Существуют разнообразные формы сотрудничества с родителями, одна из таких форм – это буклет.</a:t>
            </a:r>
          </a:p>
          <a:p>
            <a:r>
              <a:rPr lang="ru-RU" b="1" dirty="0"/>
              <a:t>Для чего нужны информационные буклеты?</a:t>
            </a:r>
            <a:endParaRPr lang="ru-RU" dirty="0"/>
          </a:p>
          <a:p>
            <a:r>
              <a:rPr lang="ru-RU" dirty="0"/>
              <a:t>Это способ информирования родителей с целью повышения их педагогической культуры.</a:t>
            </a:r>
          </a:p>
          <a:p>
            <a:r>
              <a:rPr lang="ru-RU" dirty="0"/>
              <a:t>Составление и оформление информационных буклетов – это доступный и легкий способ информирования по той или иной теме. </a:t>
            </a:r>
            <a:r>
              <a:rPr lang="ru-RU" b="1" dirty="0"/>
              <a:t>Буклет</a:t>
            </a:r>
            <a:r>
              <a:rPr lang="ru-RU" dirty="0"/>
              <a:t> – это произведение печати, изготовленное на одном листе, сложенном параллельными сгибами в несколько страниц так, что текст на буклете может читаться без разрезки, раскрывается напечатанный буклет, как ширма. Буклет – это документ, выполняющий рекламно-информационную функцию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Этапы создания </a:t>
            </a:r>
            <a:r>
              <a:rPr lang="ru-RU" sz="3100" b="1" dirty="0" smtClean="0"/>
              <a:t>буклета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1. Решите, что вы хотите сказать в своем буклете – определите основную идею, содержание, структуру. </a:t>
            </a:r>
          </a:p>
          <a:p>
            <a:r>
              <a:rPr lang="ru-RU" dirty="0"/>
              <a:t>2. Определите целевую аудиторию. Для кого создается буклет, и кто будет его читать.</a:t>
            </a:r>
          </a:p>
          <a:p>
            <a:r>
              <a:rPr lang="ru-RU" dirty="0"/>
              <a:t> 3. Подберите материал для содержательной части буклета. Проиллюстрируйте найденную вами информацию рисунками, схемами, фотографиями. </a:t>
            </a:r>
          </a:p>
          <a:p>
            <a:r>
              <a:rPr lang="ru-RU" dirty="0"/>
              <a:t>4. Продумайте оформление буклета. </a:t>
            </a:r>
          </a:p>
          <a:p>
            <a:r>
              <a:rPr lang="ru-RU" dirty="0"/>
              <a:t>5. Создайте шаблон буклета, подберите фон. </a:t>
            </a:r>
          </a:p>
          <a:p>
            <a:r>
              <a:rPr lang="ru-RU" dirty="0"/>
              <a:t>6. Поместите имеющуюся информацию и иллюстрации. </a:t>
            </a:r>
          </a:p>
          <a:p>
            <a:r>
              <a:rPr lang="ru-RU" dirty="0"/>
              <a:t>7. Внимательно посмотрите, содержит ли буклет какие-либо ошибки? Внесите предложения по их исправлению, составьте план, по которому можно воспроизвести его главную мысль и сюжет. </a:t>
            </a:r>
          </a:p>
          <a:p>
            <a:r>
              <a:rPr lang="ru-RU" dirty="0"/>
              <a:t>8. Не забудьте подписать буклет.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/>
              <a:t>Требования к содержанию буклета для родителей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/>
              <a:t>Содержание буклета, терминология должна быть понятна читателям.</a:t>
            </a:r>
          </a:p>
          <a:p>
            <a:pPr lvl="0"/>
            <a:r>
              <a:rPr lang="ru-RU" dirty="0"/>
              <a:t>Буклет для родителей в большей мере может быть посвящен кругу образовательных услуг, оказываемых учреждением.</a:t>
            </a:r>
          </a:p>
          <a:p>
            <a:pPr lvl="0"/>
            <a:r>
              <a:rPr lang="ru-RU" dirty="0"/>
              <a:t>Планируя содержание буклета необходимо хорошо представлять себе, какие вопросы могут возникнуть у потребителя. Например, созданный буклет может помочь родителям в сборе необходимых документов для поступления в детский сад.</a:t>
            </a:r>
          </a:p>
          <a:p>
            <a:pPr lvl="0"/>
            <a:r>
              <a:rPr lang="ru-RU" dirty="0"/>
              <a:t>Рекламный буклет должен содержать полную контактную информацию об образовательном учреждении (адреса, телефоны и т.д.).</a:t>
            </a:r>
          </a:p>
          <a:p>
            <a:pPr lvl="0"/>
            <a:r>
              <a:rPr lang="ru-RU" dirty="0"/>
              <a:t>Поскольку буклет является достаточно компактным по своему объему, то и представленная в нем информация должна быть представлена в компактном виде, </a:t>
            </a:r>
            <a:r>
              <a:rPr lang="ru-RU" dirty="0" err="1"/>
              <a:t>тезисно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При подготовке буклета главное – увлечь читателей, создать положительный имидж учреждения.</a:t>
            </a:r>
          </a:p>
          <a:p>
            <a:pPr lvl="0"/>
            <a:r>
              <a:rPr lang="ru-RU" dirty="0"/>
              <a:t>Буклет может содержать рисунки, фотографии, при его подготовке необходимо придерживаться единого стиля оформления.</a:t>
            </a:r>
          </a:p>
          <a:p>
            <a:pPr lvl="0"/>
            <a:r>
              <a:rPr lang="ru-RU" dirty="0"/>
              <a:t>Работая над буклетом, постоянно помните, какие цели и задачи вы ставите при его подготовке.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Создание буклета в </a:t>
            </a:r>
            <a:r>
              <a:rPr lang="en-US" sz="3100" b="1" dirty="0"/>
              <a:t>Microsoft Office </a:t>
            </a:r>
            <a:r>
              <a:rPr lang="en-US" sz="3100" b="1" dirty="0" smtClean="0"/>
              <a:t>Publisher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832648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Выбирая работу с мастером буклетов, вы избавляете себя от хлопот по разработке и настройке публикации. Все, что вам остается сделать – выбрать одну из заготовок макета и изменить замещающий текст и картинки своим собственным текстом и картинками. </a:t>
            </a:r>
          </a:p>
          <a:p>
            <a:r>
              <a:rPr lang="ru-RU" dirty="0"/>
              <a:t>1. Запустите </a:t>
            </a:r>
            <a:r>
              <a:rPr lang="ru-RU" dirty="0" err="1"/>
              <a:t>Publisher</a:t>
            </a:r>
            <a:r>
              <a:rPr lang="ru-RU" dirty="0"/>
              <a:t>. В области задач «Новая публикация» выберите в группе «Начать с макета» пункт «Публикации для печати», затем пункт «Буклеты». </a:t>
            </a:r>
          </a:p>
          <a:p>
            <a:r>
              <a:rPr lang="ru-RU" dirty="0"/>
              <a:t>2. В «Галерее предварительного просмотра» справа щелкните нужный макет. </a:t>
            </a:r>
          </a:p>
          <a:p>
            <a:r>
              <a:rPr lang="ru-RU" dirty="0"/>
              <a:t>3. В области задач «Параметры»: «Буклет» в группе «Размер страницы» выберите 3-панельный или 4-панельный. </a:t>
            </a:r>
          </a:p>
          <a:p>
            <a:r>
              <a:rPr lang="ru-RU" dirty="0"/>
              <a:t>4. Щелкните замещающий текст в текстовой рамке и введите необходимый текст. </a:t>
            </a:r>
          </a:p>
          <a:p>
            <a:r>
              <a:rPr lang="ru-RU" dirty="0"/>
              <a:t>5. Щелкните правой кнопкой мыши стандартную картинку, выберите последовательно пункт «Изменить рисунок» и тип рисунка, который необходимо использовать в публикации. </a:t>
            </a:r>
          </a:p>
          <a:p>
            <a:r>
              <a:rPr lang="ru-RU" i="1" dirty="0"/>
              <a:t>Примечание</a:t>
            </a:r>
            <a:r>
              <a:rPr lang="ru-RU" dirty="0"/>
              <a:t>. Если вы щелкнули картинку правой кнопкой мыши, а в контекстном меню отсутствует пункт  «Изменить рисунок», щелкните картинку один раз. Вокруг картинки появятся серые маркеры. Снова щелкните картинку правой кнопкой мыши и выберите пункт  «Изменить рисунок». </a:t>
            </a:r>
          </a:p>
          <a:p>
            <a:r>
              <a:rPr lang="ru-RU" dirty="0"/>
              <a:t>6. Если требуется изменить цветовую схему публикации, перейдите из области задач «Параметры»: «Буклет» в область задач «Цветовые схемы», щелкнув соответствующую ссылку.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88632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7. Чтобы применить ту или иную цветовую схему, щелкните соответствующую схему в группе «Применить цветовую схему». </a:t>
            </a:r>
          </a:p>
          <a:p>
            <a:r>
              <a:rPr lang="ru-RU" dirty="0"/>
              <a:t>8. Если требуется изменить шрифтовую схему публикации, перейти в область задач «Шрифтовые схемы» можно из области задач «Параметры»: «Буклет», щелкнув соответствующую ссылку. </a:t>
            </a:r>
          </a:p>
          <a:p>
            <a:r>
              <a:rPr lang="ru-RU" dirty="0"/>
              <a:t>9. Чтобы применить ту или иную шрифтовую схему, щелкните соответствующую схему в группе «Применить шрифтовую схему». </a:t>
            </a:r>
          </a:p>
          <a:p>
            <a:r>
              <a:rPr lang="ru-RU" dirty="0"/>
              <a:t>10. Добавление текста. На буклете размечены области для текстов и картинок. Выделите и удалите информационный текст, затем вставьте либо наберите с клавиатуры нужный текст. Если текст не помещается в отведенную для него рамку, то компьютер предложит выполнить его перетекание в следующую рамку. Всегда можно создать новое текстовое поле с помощью кнопки «Надпись» на панели «Рисование». Если текст в рамке расположен некрасиво (много свободного места справа от строк), то нужно установить переносы: Главное меню &gt; Сервис &gt; Язык &gt; Расстановка переносов &gt; Автоматическая расстановка переносов. Если межстрочные интервалы слишком велики, то можно их уменьшить, воспользовавшись значком на панели форматирования. В появившемся окне установите нужный межстрочный интервал и другие параметры. Текстовые поля можно увеличивать/уменьшать, зацепив мышкой за белый маркер. Лишние текстовые поля можно удалять, щелкнув по рамке и нажав клавишу </a:t>
            </a:r>
            <a:r>
              <a:rPr lang="ru-RU" dirty="0" err="1"/>
              <a:t>Delete</a:t>
            </a:r>
            <a:r>
              <a:rPr lang="ru-RU" dirty="0"/>
              <a:t>. Добавьте на обе страницы и отформатируйте текст, соответствующий тематике вашего буклета. 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Создание буклета в </a:t>
            </a:r>
            <a:r>
              <a:rPr lang="en-US" sz="3100" b="1" dirty="0"/>
              <a:t>Microsoft Office </a:t>
            </a:r>
            <a:r>
              <a:rPr lang="en-US" sz="3100" b="1" dirty="0" smtClean="0"/>
              <a:t>Publisher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Создание буклета в </a:t>
            </a:r>
            <a:r>
              <a:rPr lang="en-US" sz="2800" b="1" dirty="0" smtClean="0"/>
              <a:t>Microsoft Office Publisher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11. Картинки. Картинки тоже можно выделить и удалить, а на их место вставить другие. Картинки можно вставлять в любую область буклета, а не только в специально отведенные места. </a:t>
            </a:r>
          </a:p>
          <a:p>
            <a:r>
              <a:rPr lang="ru-RU" dirty="0"/>
              <a:t>12.Несколько графических и текстовых объектов можно сгруппировать, тогда они будут представлять собой одно целое, которое можно перемещать, копировать, изменять размеры. Для этого: щелкните кнопку «Выбор объектов» (стрелку) на панели «Объекты»; удерживая клавишу </a:t>
            </a:r>
            <a:r>
              <a:rPr lang="ru-RU" dirty="0" err="1"/>
              <a:t>Shift</a:t>
            </a:r>
            <a:r>
              <a:rPr lang="ru-RU" dirty="0"/>
              <a:t>, последовательно щелкните мышью на всех тех объектах, которые хотите объединить в группу; в правом нижнем углу выбранной группы щелкните кнопку «Сгруппировать объекты». Для того чтобы разгруппировать объекты, надо щелкнуть на группе, затем щелкнуть в правом нижнем углу кнопку «Разгруппировать объекты».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1045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Разработка буклета в программе  Microsoft Office Publisher</vt:lpstr>
      <vt:lpstr>Разработка буклета в программе  Microsoft Office Publisher </vt:lpstr>
      <vt:lpstr>Этапы создания буклета </vt:lpstr>
      <vt:lpstr>Требования к содержанию буклета для родителей</vt:lpstr>
      <vt:lpstr>Создание буклета в Microsoft Office Publisher </vt:lpstr>
      <vt:lpstr>Создание буклета в Microsoft Office Publisher </vt:lpstr>
      <vt:lpstr>Создание буклета в Microsoft Office Publisher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буклета в программе  Microsoft Office Publisher</dc:title>
  <dc:creator>2</dc:creator>
  <cp:lastModifiedBy>2</cp:lastModifiedBy>
  <cp:revision>1</cp:revision>
  <dcterms:created xsi:type="dcterms:W3CDTF">2021-02-25T05:04:03Z</dcterms:created>
  <dcterms:modified xsi:type="dcterms:W3CDTF">2021-02-25T05:13:55Z</dcterms:modified>
</cp:coreProperties>
</file>