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2" r:id="rId10"/>
    <p:sldId id="270" r:id="rId11"/>
    <p:sldId id="271" r:id="rId12"/>
    <p:sldId id="272" r:id="rId13"/>
    <p:sldId id="269" r:id="rId14"/>
    <p:sldId id="263" r:id="rId15"/>
    <p:sldId id="260" r:id="rId16"/>
    <p:sldId id="261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84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410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25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780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18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02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542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59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402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25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16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088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9725A-C202-4A48-8D11-3D78ADB57590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8469E-C95C-4425-B5F7-C5E9E1E6F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811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2616" y="2644914"/>
            <a:ext cx="71147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ТОРЖЕСТВЕННОЕ ЗАКРЫТИЕ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Чемпионата по скоростной сборке спилс-карт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среди обучающихся образовательных организаций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9650" y="393978"/>
            <a:ext cx="2876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м</a:t>
            </a:r>
            <a:r>
              <a:rPr lang="ru-RU" sz="2000" i="1" dirty="0" smtClean="0"/>
              <a:t>есто для эмблем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691808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902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334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336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062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66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555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9067" y="5545896"/>
            <a:ext cx="9939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Команда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6667" y="6006411"/>
            <a:ext cx="1046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В составе</a:t>
            </a:r>
            <a:endParaRPr lang="ru-RU" sz="28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387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9067" y="5545896"/>
            <a:ext cx="9939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Команда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6667" y="6006411"/>
            <a:ext cx="1046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В составе</a:t>
            </a:r>
            <a:endParaRPr lang="ru-RU" sz="28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762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9067" y="5545896"/>
            <a:ext cx="9939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Команда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6667" y="6006411"/>
            <a:ext cx="1046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В составе</a:t>
            </a:r>
            <a:endParaRPr lang="ru-RU" sz="28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085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46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90822" y="1726093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Российская Федерация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90822" y="2986181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Регион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90822" y="4378881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Район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45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732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605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888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5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00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83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569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72676" y="3280144"/>
            <a:ext cx="394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ФИО участника</a:t>
            </a:r>
            <a:endParaRPr lang="ru-RU" sz="4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675" y="3988030"/>
            <a:ext cx="5153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Образовательная организация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7996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63</Words>
  <Application>Microsoft Office PowerPoint</Application>
  <PresentationFormat>Широкоэкранный</PresentationFormat>
  <Paragraphs>31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IRU mono</dc:creator>
  <cp:lastModifiedBy>IRU mono</cp:lastModifiedBy>
  <cp:revision>4</cp:revision>
  <dcterms:created xsi:type="dcterms:W3CDTF">2025-11-06T07:42:54Z</dcterms:created>
  <dcterms:modified xsi:type="dcterms:W3CDTF">2025-11-11T00:38:39Z</dcterms:modified>
</cp:coreProperties>
</file>