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4" r:id="rId7"/>
    <p:sldId id="273" r:id="rId8"/>
    <p:sldId id="275" r:id="rId9"/>
    <p:sldId id="260" r:id="rId10"/>
    <p:sldId id="259" r:id="rId11"/>
    <p:sldId id="261" r:id="rId12"/>
    <p:sldId id="262" r:id="rId13"/>
    <p:sldId id="263" r:id="rId14"/>
    <p:sldId id="266" r:id="rId15"/>
    <p:sldId id="265" r:id="rId16"/>
    <p:sldId id="267" r:id="rId17"/>
    <p:sldId id="276" r:id="rId18"/>
    <p:sldId id="269" r:id="rId19"/>
    <p:sldId id="258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 varScale="1">
        <p:scale>
          <a:sx n="63" d="100"/>
          <a:sy n="63" d="100"/>
        </p:scale>
        <p:origin x="138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57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32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240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622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7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70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14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553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398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1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5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7FCD8-39A0-4DB6-801A-141A8757BDD3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34DEF-C10F-40F0-ACF2-4AAEF0CBC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32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1" y="3657"/>
            <a:ext cx="9285818" cy="685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7245424"/>
          </a:xfrm>
        </p:spPr>
        <p:txBody>
          <a:bodyPr>
            <a:normAutofit/>
          </a:bodyPr>
          <a:lstStyle/>
          <a:p>
            <a:endParaRPr lang="ru-RU" b="1" dirty="0"/>
          </a:p>
          <a:p>
            <a:endParaRPr lang="ru-RU" b="1" dirty="0"/>
          </a:p>
          <a:p>
            <a:r>
              <a:rPr lang="ru-RU" b="1" dirty="0">
                <a:solidFill>
                  <a:schemeClr val="tx1"/>
                </a:solidFill>
              </a:rPr>
              <a:t>Конспект образовательной деятельности по познавательному развитию (ФЭМП) на тему:</a:t>
            </a:r>
            <a:r>
              <a:rPr lang="ru-RU" b="1" dirty="0">
                <a:solidFill>
                  <a:srgbClr val="00B050"/>
                </a:solidFill>
              </a:rPr>
              <a:t>:</a:t>
            </a:r>
            <a:endParaRPr lang="ru-RU" dirty="0">
              <a:solidFill>
                <a:srgbClr val="00B050"/>
              </a:solidFill>
            </a:endParaRPr>
          </a:p>
          <a:p>
            <a:endParaRPr lang="ru-RU" b="1" dirty="0">
              <a:solidFill>
                <a:srgbClr val="00B05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«Спасём Буратино»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sz="2800" b="1" dirty="0">
                <a:solidFill>
                  <a:srgbClr val="00B050"/>
                </a:solidFill>
              </a:rPr>
              <a:t>(для детей подготовительной группы )</a:t>
            </a:r>
          </a:p>
          <a:p>
            <a:endParaRPr lang="ru-RU" sz="2800" dirty="0">
              <a:solidFill>
                <a:srgbClr val="00B050"/>
              </a:solidFill>
            </a:endParaRPr>
          </a:p>
          <a:p>
            <a:pPr algn="r"/>
            <a:r>
              <a:rPr lang="ru-RU" sz="2400" dirty="0"/>
              <a:t> воспитатель: Борисова Дарья</a:t>
            </a:r>
          </a:p>
          <a:p>
            <a:pPr algn="r"/>
            <a:r>
              <a:rPr lang="ru-RU" sz="2400" dirty="0"/>
              <a:t>Владимировна</a:t>
            </a:r>
          </a:p>
          <a:p>
            <a:pPr algn="r"/>
            <a:r>
              <a:rPr lang="ru-RU" sz="2400" dirty="0"/>
              <a:t>МБДОУ города Мурманска</a:t>
            </a:r>
          </a:p>
          <a:p>
            <a:pPr algn="r"/>
            <a:r>
              <a:rPr lang="ru-RU" sz="2400" dirty="0"/>
              <a:t>№ 105</a:t>
            </a:r>
          </a:p>
        </p:txBody>
      </p:sp>
    </p:spTree>
    <p:extLst>
      <p:ext uri="{BB962C8B-B14F-4D97-AF65-F5344CB8AC3E}">
        <p14:creationId xmlns:p14="http://schemas.microsoft.com/office/powerpoint/2010/main" val="1058753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707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09" y="16390440"/>
            <a:ext cx="1854403" cy="247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1816197" cy="2420888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87A9DF"/>
              </a:clrFrom>
              <a:clrTo>
                <a:srgbClr val="87A9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927" y="472284"/>
            <a:ext cx="1816100" cy="242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539" y="472284"/>
            <a:ext cx="1816100" cy="242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1399084"/>
            <a:ext cx="1816100" cy="242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634" y="1399134"/>
            <a:ext cx="1816197" cy="2420888"/>
          </a:xfrm>
          <a:prstGeom prst="rect">
            <a:avLst/>
          </a:prstGeom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877" y="2873233"/>
            <a:ext cx="1816100" cy="242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48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6350"/>
            <a:ext cx="9285288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5000" dirty="0"/>
          </a:p>
          <a:p>
            <a:pPr marL="0" indent="0">
              <a:buNone/>
            </a:pPr>
            <a:r>
              <a:rPr lang="ru-RU" sz="15000" dirty="0"/>
              <a:t>   7 + 1 = ?</a:t>
            </a:r>
          </a:p>
        </p:txBody>
      </p:sp>
    </p:spTree>
    <p:extLst>
      <p:ext uri="{BB962C8B-B14F-4D97-AF65-F5344CB8AC3E}">
        <p14:creationId xmlns:p14="http://schemas.microsoft.com/office/powerpoint/2010/main" val="288440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4850"/>
            <a:ext cx="2177762" cy="2177762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240" y="0"/>
            <a:ext cx="2176190" cy="2176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417" y="453574"/>
            <a:ext cx="2082656" cy="208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06" y="417116"/>
            <a:ext cx="2119114" cy="2119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82" y="1884850"/>
            <a:ext cx="2169109" cy="216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845" y="3861048"/>
            <a:ext cx="2257733" cy="2250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520" y="3429000"/>
            <a:ext cx="2134831" cy="212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417" y="3178473"/>
            <a:ext cx="2201163" cy="219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576" y="1813343"/>
            <a:ext cx="3150605" cy="236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02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6350"/>
            <a:ext cx="9285288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50" y="320058"/>
            <a:ext cx="8447688" cy="37701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0" y="4293096"/>
            <a:ext cx="8447688" cy="241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6350"/>
            <a:ext cx="9285288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89" y="116632"/>
            <a:ext cx="8620125" cy="381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57" y="4276413"/>
            <a:ext cx="86106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2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6350"/>
            <a:ext cx="9285288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6" y="188640"/>
            <a:ext cx="8620125" cy="3819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" y="4137027"/>
            <a:ext cx="86106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8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6350"/>
            <a:ext cx="9285288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47" y="188640"/>
            <a:ext cx="8620125" cy="37909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52" y="4269008"/>
            <a:ext cx="86106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75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4DEC3C-DABD-4B14-B009-68D8FD0BB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pPr algn="l"/>
            <a:r>
              <a:rPr lang="ru-RU" sz="2000" dirty="0"/>
              <a:t>ПАЛЬЧИКОВАЯ ГИМНАСТИКА</a:t>
            </a:r>
            <a:br>
              <a:rPr lang="ru-RU" sz="2000" dirty="0"/>
            </a:br>
            <a:r>
              <a:rPr lang="ru-RU" sz="2000" dirty="0"/>
              <a:t>МОТОР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Заводи мотор скорей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И ладони разогрей.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Всё быстрей, быстрей, быстрей,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Сил, приятель, не жалей.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Ход немного замедляем.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Видно, к дому подъезжаем.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Едем тише, тише, тише.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И мотор уже не слышен.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31ED40-9ECE-411B-B4B3-2AAABAE0D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764704"/>
            <a:ext cx="4536504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9757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9B99F93D-61C9-426D-8923-6D8AA56C3C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17" t="26191"/>
          <a:stretch/>
        </p:blipFill>
        <p:spPr>
          <a:xfrm>
            <a:off x="1187624" y="944724"/>
            <a:ext cx="6552728" cy="4968552"/>
          </a:xfrm>
        </p:spPr>
      </p:pic>
    </p:spTree>
    <p:extLst>
      <p:ext uri="{BB962C8B-B14F-4D97-AF65-F5344CB8AC3E}">
        <p14:creationId xmlns:p14="http://schemas.microsoft.com/office/powerpoint/2010/main" val="2696788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269FA5-7BEF-4A30-8410-5A5CD8B05C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77"/>
          <a:stretch/>
        </p:blipFill>
        <p:spPr>
          <a:xfrm>
            <a:off x="1259632" y="620688"/>
            <a:ext cx="684076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08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1588"/>
            <a:ext cx="9285288" cy="6853237"/>
          </a:xfrm>
          <a:prstGeom prst="rect">
            <a:avLst/>
          </a:prstGeom>
          <a:gradFill>
            <a:gsLst>
              <a:gs pos="0">
                <a:srgbClr val="FFFF00"/>
              </a:gs>
              <a:gs pos="55000">
                <a:schemeClr val="accent1">
                  <a:lumMod val="45000"/>
                  <a:lumOff val="55000"/>
                </a:schemeClr>
              </a:gs>
              <a:gs pos="7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500000" scaled="1"/>
          </a:gradFill>
          <a:ln>
            <a:noFill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3645024"/>
            <a:ext cx="8856984" cy="305720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i="1" dirty="0"/>
              <a:t>«Здравствуйте дорогие ребята, Карабас </a:t>
            </a:r>
            <a:r>
              <a:rPr lang="ru-RU" b="1" i="1" dirty="0" err="1"/>
              <a:t>Барабас</a:t>
            </a:r>
            <a:r>
              <a:rPr lang="ru-RU" b="1" i="1" dirty="0"/>
              <a:t>   украл меня  у папы Карло и запер   в  чулане. Я очень долго нахожусь у  него и не  знаю, сколько дней прошло и какое сегодня число. Но мне обязательно  нужно попасть на театральное представление, которое состоится  в эту  субботу. Спасите меня от Карабаса Барабаса». </a:t>
            </a:r>
            <a:r>
              <a:rPr lang="ru-RU" b="1" i="1" u="sng" dirty="0"/>
              <a:t>Буратино.</a:t>
            </a:r>
            <a:endParaRPr lang="ru-RU" b="1" u="sng" dirty="0"/>
          </a:p>
          <a:p>
            <a:pPr algn="just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7"/>
            <a:ext cx="4572794" cy="3429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88"/>
            <a:ext cx="3491880" cy="344877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6728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EA843B-8594-44BC-B766-59A3196CA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19" y="620688"/>
            <a:ext cx="5256585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6725A3E-28D6-4505-A59A-164B7656A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/>
          <a:lstStyle/>
          <a:p>
            <a:r>
              <a:rPr lang="ru-RU" b="1" dirty="0"/>
              <a:t>СПАСИБО РЕБЯТА !</a:t>
            </a:r>
          </a:p>
        </p:txBody>
      </p:sp>
    </p:spTree>
    <p:extLst>
      <p:ext uri="{BB962C8B-B14F-4D97-AF65-F5344CB8AC3E}">
        <p14:creationId xmlns:p14="http://schemas.microsoft.com/office/powerpoint/2010/main" val="854593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79D4B-6099-4557-B51F-30E7B05C6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Разминка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B6BE9B-FD7A-49B1-98BD-3C4825EC1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Сколько дней в неделе?</a:t>
            </a:r>
          </a:p>
          <a:p>
            <a:r>
              <a:rPr lang="ru-RU" dirty="0">
                <a:solidFill>
                  <a:srgbClr val="FF0000"/>
                </a:solidFill>
              </a:rPr>
              <a:t>7</a:t>
            </a:r>
          </a:p>
          <a:p>
            <a:r>
              <a:rPr lang="ru-RU" dirty="0"/>
              <a:t>Назовите дни недели, начиная со среды?</a:t>
            </a:r>
          </a:p>
          <a:p>
            <a:r>
              <a:rPr lang="ru-RU" dirty="0">
                <a:solidFill>
                  <a:srgbClr val="FF0000"/>
                </a:solidFill>
              </a:rPr>
              <a:t>четверг, пятница, суббота, воскресенье</a:t>
            </a:r>
          </a:p>
          <a:p>
            <a:r>
              <a:rPr lang="ru-RU" dirty="0"/>
              <a:t>Как называется седьмой день недели?</a:t>
            </a:r>
          </a:p>
          <a:p>
            <a:r>
              <a:rPr lang="ru-RU" dirty="0">
                <a:solidFill>
                  <a:srgbClr val="FF0000"/>
                </a:solidFill>
              </a:rPr>
              <a:t>Воскресенье</a:t>
            </a:r>
          </a:p>
          <a:p>
            <a:r>
              <a:rPr lang="ru-RU" dirty="0"/>
              <a:t>Назовите зимние месяцы?</a:t>
            </a:r>
          </a:p>
          <a:p>
            <a:r>
              <a:rPr lang="ru-RU" dirty="0">
                <a:solidFill>
                  <a:srgbClr val="FF0000"/>
                </a:solidFill>
              </a:rPr>
              <a:t>Декабрь, январь, февраль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188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B99F108-AC60-468B-A1CA-20CC022A0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 какого месяца начинается год?</a:t>
            </a:r>
          </a:p>
          <a:p>
            <a:r>
              <a:rPr lang="ru-RU" dirty="0">
                <a:solidFill>
                  <a:srgbClr val="FF0000"/>
                </a:solidFill>
              </a:rPr>
              <a:t>Январь</a:t>
            </a:r>
          </a:p>
          <a:p>
            <a:r>
              <a:rPr lang="ru-RU" dirty="0"/>
              <a:t>Каким месяцем год заканчивается?</a:t>
            </a:r>
          </a:p>
          <a:p>
            <a:r>
              <a:rPr lang="ru-RU" dirty="0">
                <a:solidFill>
                  <a:srgbClr val="FF0000"/>
                </a:solidFill>
              </a:rPr>
              <a:t>Декабрь</a:t>
            </a:r>
          </a:p>
          <a:p>
            <a:r>
              <a:rPr lang="ru-RU" dirty="0"/>
              <a:t>Сколько месяцев в году?</a:t>
            </a:r>
          </a:p>
          <a:p>
            <a:r>
              <a:rPr lang="ru-RU" dirty="0">
                <a:solidFill>
                  <a:srgbClr val="FF0000"/>
                </a:solidFill>
              </a:rPr>
              <a:t>12</a:t>
            </a:r>
          </a:p>
          <a:p>
            <a:r>
              <a:rPr lang="ru-RU" dirty="0"/>
              <a:t>Какой сейчас месяц?</a:t>
            </a:r>
          </a:p>
          <a:p>
            <a:r>
              <a:rPr lang="ru-RU" dirty="0">
                <a:solidFill>
                  <a:srgbClr val="FF0000"/>
                </a:solidFill>
              </a:rPr>
              <a:t>Ноябрь</a:t>
            </a:r>
          </a:p>
          <a:p>
            <a:r>
              <a:rPr lang="ru-RU" dirty="0"/>
              <a:t>Какой день?</a:t>
            </a:r>
          </a:p>
          <a:p>
            <a:r>
              <a:rPr lang="ru-RU" dirty="0">
                <a:solidFill>
                  <a:srgbClr val="FF0000"/>
                </a:solidFill>
              </a:rPr>
              <a:t>вторник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658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D29992-9012-4083-BF93-D8D8E9A55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Найди лишнее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81690561-D83B-4057-B7E8-5ACBA1D516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365632"/>
              </p:ext>
            </p:extLst>
          </p:nvPr>
        </p:nvGraphicFramePr>
        <p:xfrm>
          <a:off x="539552" y="1600200"/>
          <a:ext cx="8064896" cy="2836912"/>
        </p:xfrm>
        <a:graphic>
          <a:graphicData uri="http://schemas.openxmlformats.org/drawingml/2006/table">
            <a:tbl>
              <a:tblPr firstRow="1" firstCol="1" lastCol="1" bandRow="1" bandCol="1">
                <a:tableStyleId>{5C22544A-7EE6-4342-B048-85BDC9FD1C3A}</a:tableStyleId>
              </a:tblPr>
              <a:tblGrid>
                <a:gridCol w="3991688">
                  <a:extLst>
                    <a:ext uri="{9D8B030D-6E8A-4147-A177-3AD203B41FA5}">
                      <a16:colId xmlns:a16="http://schemas.microsoft.com/office/drawing/2014/main" val="1134957990"/>
                    </a:ext>
                  </a:extLst>
                </a:gridCol>
                <a:gridCol w="4073208">
                  <a:extLst>
                    <a:ext uri="{9D8B030D-6E8A-4147-A177-3AD203B41FA5}">
                      <a16:colId xmlns:a16="http://schemas.microsoft.com/office/drawing/2014/main" val="844503359"/>
                    </a:ext>
                  </a:extLst>
                </a:gridCol>
              </a:tblGrid>
              <a:tr h="141845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Лето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Весна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595400"/>
                  </a:ext>
                </a:extLst>
              </a:tr>
              <a:tr h="141845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Май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Осень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766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495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DDE55-42A7-4D37-9D54-CD7F25F00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лишнее</a:t>
            </a: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92CF6A67-21CE-467D-8079-797512B51E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0921761"/>
              </p:ext>
            </p:extLst>
          </p:nvPr>
        </p:nvGraphicFramePr>
        <p:xfrm>
          <a:off x="457200" y="1600200"/>
          <a:ext cx="8229600" cy="2908920"/>
        </p:xfrm>
        <a:graphic>
          <a:graphicData uri="http://schemas.openxmlformats.org/drawingml/2006/table">
            <a:tbl>
              <a:tblPr firstRow="1" firstCol="1" lastRow="1" lastCol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4082672273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136035142"/>
                    </a:ext>
                  </a:extLst>
                </a:gridCol>
              </a:tblGrid>
              <a:tr h="145446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Лето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Весна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739577"/>
                  </a:ext>
                </a:extLst>
              </a:tr>
              <a:tr h="14544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Осень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622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1365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E9F0B-1A8B-434F-99FE-44CC6BB9B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лишнее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A47D0DBF-52AD-49AD-8EF4-64554DC01C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777421"/>
              </p:ext>
            </p:extLst>
          </p:nvPr>
        </p:nvGraphicFramePr>
        <p:xfrm>
          <a:off x="457200" y="1556792"/>
          <a:ext cx="8229600" cy="316835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1866366198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62220863"/>
                    </a:ext>
                  </a:extLst>
                </a:gridCol>
              </a:tblGrid>
              <a:tr h="1531477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Декабрь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Январь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807682"/>
                  </a:ext>
                </a:extLst>
              </a:tr>
              <a:tr h="1636875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Лето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Февраль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276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316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2E884-B167-4054-A296-2B0636F2A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лишнее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E1632EF1-9B2E-4953-8489-33C36DB823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555791"/>
              </p:ext>
            </p:extLst>
          </p:nvPr>
        </p:nvGraphicFramePr>
        <p:xfrm>
          <a:off x="457200" y="1600200"/>
          <a:ext cx="8229600" cy="3268960"/>
        </p:xfrm>
        <a:graphic>
          <a:graphicData uri="http://schemas.openxmlformats.org/drawingml/2006/table">
            <a:tbl>
              <a:tblPr firstRow="1" firstCol="1" lastRow="1" lastCol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3674693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422018314"/>
                    </a:ext>
                  </a:extLst>
                </a:gridCol>
              </a:tblGrid>
              <a:tr h="163448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Декабрь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Январь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9064762"/>
                  </a:ext>
                </a:extLst>
              </a:tr>
              <a:tr h="16344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/>
                        <a:t>Февраль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7347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0259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6350"/>
            <a:ext cx="9285288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363272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dirty="0"/>
              <a:t>       </a:t>
            </a:r>
          </a:p>
          <a:p>
            <a:pPr marL="0" indent="0" algn="just">
              <a:buNone/>
            </a:pPr>
            <a:r>
              <a:rPr lang="ru-RU" sz="9600" dirty="0"/>
              <a:t>   </a:t>
            </a:r>
            <a:r>
              <a:rPr lang="ru-RU" sz="15000" dirty="0"/>
              <a:t>6 – 1 = ?</a:t>
            </a:r>
          </a:p>
        </p:txBody>
      </p:sp>
    </p:spTree>
    <p:extLst>
      <p:ext uri="{BB962C8B-B14F-4D97-AF65-F5344CB8AC3E}">
        <p14:creationId xmlns:p14="http://schemas.microsoft.com/office/powerpoint/2010/main" val="1951095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260</Words>
  <Application>Microsoft Office PowerPoint</Application>
  <PresentationFormat>Экран (4:3)</PresentationFormat>
  <Paragraphs>55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Calibri</vt:lpstr>
      <vt:lpstr>Тема Office</vt:lpstr>
      <vt:lpstr>Презентация PowerPoint</vt:lpstr>
      <vt:lpstr>Презентация PowerPoint</vt:lpstr>
      <vt:lpstr>Разминка</vt:lpstr>
      <vt:lpstr>Презентация PowerPoint</vt:lpstr>
      <vt:lpstr>Найди лишнее </vt:lpstr>
      <vt:lpstr>Найди лишнее</vt:lpstr>
      <vt:lpstr>Найди лишнее</vt:lpstr>
      <vt:lpstr>Найди лишнее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ПАЛЬЧИКОВАЯ ГИМНАСТИКА МОТОР  Заводи мотор скорей  И ладони разогрей.  Всё быстрей, быстрей, быстрей,  Сил, приятель, не жалей.  Ход немного замедляем.  Видно, к дому подъезжаем.  Едем тише, тише, тише.  И мотор уже не слышен.</vt:lpstr>
      <vt:lpstr>Презентация PowerPoint</vt:lpstr>
      <vt:lpstr>Презентация PowerPoint</vt:lpstr>
      <vt:lpstr>СПАСИБО РЕБЯТА !</vt:lpstr>
    </vt:vector>
  </TitlesOfParts>
  <Company>KrotySOFT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Подготовила: воспитатель Климова И.А.</dc:title>
  <dc:creator>компьютер</dc:creator>
  <cp:lastModifiedBy>Дарья Борисова</cp:lastModifiedBy>
  <cp:revision>26</cp:revision>
  <dcterms:created xsi:type="dcterms:W3CDTF">2019-03-16T11:32:33Z</dcterms:created>
  <dcterms:modified xsi:type="dcterms:W3CDTF">2025-04-02T07:53:42Z</dcterms:modified>
</cp:coreProperties>
</file>