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  <p:sldId id="267" r:id="rId11"/>
    <p:sldId id="269" r:id="rId12"/>
    <p:sldId id="268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4F1E53-54FB-4ABC-BAAD-12A39DA01443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AED353-AD73-4179-8643-D80BA5F81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AED353-AD73-4179-8643-D80BA5F8137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Толстый и тонкий.jpg"/>
          <p:cNvPicPr>
            <a:picLocks noChangeAspect="1"/>
          </p:cNvPicPr>
          <p:nvPr/>
        </p:nvPicPr>
        <p:blipFill>
          <a:blip r:embed="rId2" cstate="print"/>
          <a:srcRect l="481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86454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Медицинский урок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4572008"/>
            <a:ext cx="6400800" cy="1752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А.П. Чехов 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«Толстый и тонкий»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chehov.jpg"/>
          <p:cNvPicPr>
            <a:picLocks noChangeAspect="1"/>
          </p:cNvPicPr>
          <p:nvPr/>
        </p:nvPicPr>
        <p:blipFill>
          <a:blip r:embed="rId3" cstate="print"/>
          <a:srcRect t="-8116" b="-8224"/>
          <a:stretch>
            <a:fillRect/>
          </a:stretch>
        </p:blipFill>
        <p:spPr>
          <a:xfrm>
            <a:off x="3000364" y="-214338"/>
            <a:ext cx="2357454" cy="30717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142984"/>
          <a:ext cx="8501122" cy="432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00396"/>
                <a:gridCol w="5500726"/>
              </a:tblGrid>
              <a:tr h="1500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Лечение болезни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Смех</a:t>
                      </a:r>
                    </a:p>
                  </a:txBody>
                  <a:tcPr/>
                </a:tc>
              </a:tr>
              <a:tr h="1428760">
                <a:tc>
                  <a:txBody>
                    <a:bodyPr/>
                    <a:lstStyle/>
                    <a:p>
                      <a:r>
                        <a:rPr lang="ru-RU" sz="3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Профилактика</a:t>
                      </a:r>
                    </a:p>
                    <a:p>
                      <a:r>
                        <a:rPr lang="ru-RU" sz="3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болезни</a:t>
                      </a:r>
                    </a:p>
                    <a:p>
                      <a:endParaRPr lang="ru-RU" sz="32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00298" y="428604"/>
            <a:ext cx="36081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История болезни</a:t>
            </a:r>
            <a:endParaRPr lang="ru-RU" sz="3600" dirty="0" smtClean="0"/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142984"/>
          <a:ext cx="8501122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00396"/>
                <a:gridCol w="5500726"/>
              </a:tblGrid>
              <a:tr h="1500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Лечение болезни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Смех</a:t>
                      </a:r>
                    </a:p>
                  </a:txBody>
                  <a:tcPr/>
                </a:tc>
              </a:tr>
              <a:tr h="1428760">
                <a:tc>
                  <a:txBody>
                    <a:bodyPr/>
                    <a:lstStyle/>
                    <a:p>
                      <a:r>
                        <a:rPr lang="ru-RU" sz="3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Профилактика</a:t>
                      </a:r>
                    </a:p>
                    <a:p>
                      <a:r>
                        <a:rPr lang="ru-RU" sz="3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болезни</a:t>
                      </a:r>
                    </a:p>
                    <a:p>
                      <a:endParaRPr lang="ru-RU" sz="32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В</a:t>
                      </a:r>
                      <a:r>
                        <a:rPr lang="ru-RU" sz="36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ыдавливать из себя по капле раба.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Осознавать свое достоинство.</a:t>
                      </a:r>
                    </a:p>
                    <a:p>
                      <a:endParaRPr lang="ru-RU" sz="32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00298" y="428604"/>
            <a:ext cx="36081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История болезни</a:t>
            </a:r>
            <a:endParaRPr lang="ru-RU" sz="3600" dirty="0" smtClean="0"/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Толстый и тонкий.jpg"/>
          <p:cNvPicPr>
            <a:picLocks noChangeAspect="1"/>
          </p:cNvPicPr>
          <p:nvPr/>
        </p:nvPicPr>
        <p:blipFill>
          <a:blip r:embed="rId2" cstate="print"/>
          <a:srcRect l="481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chehov.jpg"/>
          <p:cNvPicPr>
            <a:picLocks noChangeAspect="1"/>
          </p:cNvPicPr>
          <p:nvPr/>
        </p:nvPicPr>
        <p:blipFill>
          <a:blip r:embed="rId3" cstate="print"/>
          <a:srcRect t="-8116" b="-8224"/>
          <a:stretch>
            <a:fillRect/>
          </a:stretch>
        </p:blipFill>
        <p:spPr>
          <a:xfrm>
            <a:off x="3000364" y="-214338"/>
            <a:ext cx="2357454" cy="30717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14348" y="3643314"/>
            <a:ext cx="8072494" cy="2786081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Если найдете в себе хоть капельку чинопочитания, рабского низкопоклонства – лечитесь! </a:t>
            </a:r>
            <a:br>
              <a:rPr lang="ru-RU" sz="3600" dirty="0" smtClean="0"/>
            </a:br>
            <a:r>
              <a:rPr lang="ru-RU" sz="3600" dirty="0" smtClean="0"/>
              <a:t>Убейте эту болезнь в себе! </a:t>
            </a:r>
            <a:br>
              <a:rPr lang="ru-RU" sz="3600" dirty="0" smtClean="0"/>
            </a:br>
            <a:r>
              <a:rPr lang="ru-RU" sz="3600" dirty="0" smtClean="0"/>
              <a:t>Воспитывайте в себе достоинство!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Подготовить инсценировку рассказа </a:t>
            </a:r>
            <a:endParaRPr lang="ru-RU" dirty="0" smtClean="0"/>
          </a:p>
          <a:p>
            <a:r>
              <a:rPr lang="ru-RU" dirty="0" smtClean="0"/>
              <a:t>или Написать </a:t>
            </a:r>
            <a:r>
              <a:rPr lang="ru-RU" dirty="0" smtClean="0"/>
              <a:t>свой рассказ в манере </a:t>
            </a:r>
            <a:r>
              <a:rPr lang="ru-RU" dirty="0" smtClean="0"/>
              <a:t>                  А.П</a:t>
            </a:r>
            <a:r>
              <a:rPr lang="ru-RU" dirty="0" smtClean="0"/>
              <a:t>. Чехова «Встреча выпускников».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hekhov-kabinet.jpg"/>
          <p:cNvPicPr>
            <a:picLocks noChangeAspect="1"/>
          </p:cNvPicPr>
          <p:nvPr/>
        </p:nvPicPr>
        <p:blipFill>
          <a:blip r:embed="rId2" cstate="print"/>
          <a:srcRect l="3906" r="5468"/>
          <a:stretch>
            <a:fillRect/>
          </a:stretch>
        </p:blipFill>
        <p:spPr>
          <a:xfrm>
            <a:off x="2428860" y="1915256"/>
            <a:ext cx="6715140" cy="4942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000218.jpg"/>
          <p:cNvPicPr>
            <a:picLocks noChangeAspect="1"/>
          </p:cNvPicPr>
          <p:nvPr/>
        </p:nvPicPr>
        <p:blipFill>
          <a:blip r:embed="rId3" cstate="print"/>
          <a:srcRect t="30729" b="29085"/>
          <a:stretch>
            <a:fillRect/>
          </a:stretch>
        </p:blipFill>
        <p:spPr>
          <a:xfrm>
            <a:off x="4071934" y="0"/>
            <a:ext cx="4214842" cy="2047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Чехов-врач.jpg"/>
          <p:cNvPicPr>
            <a:picLocks noChangeAspect="1"/>
          </p:cNvPicPr>
          <p:nvPr/>
        </p:nvPicPr>
        <p:blipFill>
          <a:blip r:embed="rId4" cstate="print"/>
          <a:srcRect l="7408" t="7920" r="49756" b="50992"/>
          <a:stretch>
            <a:fillRect/>
          </a:stretch>
        </p:blipFill>
        <p:spPr>
          <a:xfrm>
            <a:off x="285720" y="214290"/>
            <a:ext cx="2928958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А.П. Чехов </a:t>
            </a:r>
            <a:br>
              <a:rPr lang="ru-RU" b="1" dirty="0" smtClean="0"/>
            </a:br>
            <a:r>
              <a:rPr lang="ru-RU" b="1" dirty="0" smtClean="0"/>
              <a:t>«Толстый и тонкий»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026" name="Picture 2" descr="Картинки по запросу чехов толстый и тон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545" y="1214423"/>
            <a:ext cx="4722909" cy="564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Консилиум – это совещание врачей для определения тяжелого заболевания и поиска способов его лечения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" name="Рисунок 4" descr="old-doctorjpg-b51d718fe03de0d7_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2643182"/>
            <a:ext cx="5715040" cy="4021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4941" t="18554" r="65410" b="8203"/>
          <a:stretch>
            <a:fillRect/>
          </a:stretch>
        </p:blipFill>
        <p:spPr bwMode="auto">
          <a:xfrm>
            <a:off x="2143108" y="194446"/>
            <a:ext cx="4643470" cy="644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500174"/>
          <a:ext cx="8501122" cy="5059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57520"/>
                <a:gridCol w="5643602"/>
              </a:tblGrid>
              <a:tr h="14485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Пациент (больной)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Имя - Порфирий </a:t>
                      </a:r>
                    </a:p>
                  </a:txBody>
                  <a:tcPr/>
                </a:tc>
              </a:tr>
              <a:tr h="3266352">
                <a:tc>
                  <a:txBody>
                    <a:bodyPr/>
                    <a:lstStyle/>
                    <a:p>
                      <a:r>
                        <a:rPr lang="ru-RU" sz="3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Данные пациента (семейное, служебное, социальное положение)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Семейное положение – женат, имеет сына</a:t>
                      </a:r>
                    </a:p>
                    <a:p>
                      <a:endParaRPr lang="ru-RU" sz="32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Служебное положение – коллежский асессор (мелкий чиновник),</a:t>
                      </a:r>
                      <a:r>
                        <a:rPr lang="ru-RU" sz="3200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небогат</a:t>
                      </a: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200" i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00298" y="428604"/>
            <a:ext cx="36081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История болезни</a:t>
            </a:r>
            <a:endParaRPr lang="ru-RU" sz="3600" dirty="0" smtClean="0"/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714488"/>
          <a:ext cx="8501122" cy="40719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3206"/>
                <a:gridCol w="5857916"/>
              </a:tblGrid>
              <a:tr h="2643206">
                <a:tc>
                  <a:txBody>
                    <a:bodyPr/>
                    <a:lstStyle/>
                    <a:p>
                      <a:r>
                        <a:rPr lang="ru-RU" sz="3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Симптомы болезни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lang="ru-RU" sz="3200" i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зменения </a:t>
                      </a: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поведении и речи,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угодничество,</a:t>
                      </a:r>
                      <a:b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низкопоклонство,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неестественный смех,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428760">
                <a:tc>
                  <a:txBody>
                    <a:bodyPr/>
                    <a:lstStyle/>
                    <a:p>
                      <a:r>
                        <a:rPr lang="ru-RU" sz="3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Диагноз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00298" y="428604"/>
            <a:ext cx="36081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История болезни</a:t>
            </a:r>
            <a:endParaRPr lang="ru-RU" sz="3600" dirty="0" smtClean="0"/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643050"/>
          <a:ext cx="8501122" cy="42148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3206"/>
                <a:gridCol w="5857916"/>
              </a:tblGrid>
              <a:tr h="2786082">
                <a:tc>
                  <a:txBody>
                    <a:bodyPr/>
                    <a:lstStyle/>
                    <a:p>
                      <a:r>
                        <a:rPr lang="ru-RU" sz="3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Симптомы болезни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поведении и речи,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угодничество,</a:t>
                      </a:r>
                      <a:b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низкопоклонство,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неестественный смех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428760">
                <a:tc>
                  <a:txBody>
                    <a:bodyPr/>
                    <a:lstStyle/>
                    <a:p>
                      <a:r>
                        <a:rPr lang="ru-RU" sz="3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Диагноз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Чинопочитание 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00298" y="428604"/>
            <a:ext cx="36081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История болезни</a:t>
            </a:r>
            <a:endParaRPr lang="ru-RU" sz="3600" dirty="0" smtClean="0"/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790565"/>
          <a:ext cx="8501122" cy="51082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3206"/>
                <a:gridCol w="5857916"/>
              </a:tblGrid>
              <a:tr h="2852749">
                <a:tc>
                  <a:txBody>
                    <a:bodyPr/>
                    <a:lstStyle/>
                    <a:p>
                      <a:r>
                        <a:rPr lang="ru-RU" sz="3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Симптомы болезни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поведении и речи,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угодничество,</a:t>
                      </a:r>
                      <a:b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низкопоклонство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неестественный смех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66733">
                <a:tc>
                  <a:txBody>
                    <a:bodyPr/>
                    <a:lstStyle/>
                    <a:p>
                      <a:r>
                        <a:rPr lang="ru-RU" sz="3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Диагноз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Чинопочитание</a:t>
                      </a: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r>
                        <a:rPr lang="ru-RU" sz="3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Контакты</a:t>
                      </a:r>
                    </a:p>
                    <a:p>
                      <a:r>
                        <a:rPr lang="ru-RU" sz="3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больного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Жена Луиза, сын</a:t>
                      </a:r>
                      <a:r>
                        <a:rPr lang="ru-RU" sz="3200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200" i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Нафанаил</a:t>
                      </a:r>
                      <a:endParaRPr lang="ru-RU" sz="32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643174" y="0"/>
            <a:ext cx="36081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История болезни</a:t>
            </a:r>
            <a:endParaRPr lang="ru-RU" sz="3600" dirty="0" smtClean="0"/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163</Words>
  <Application>Microsoft Office PowerPoint</Application>
  <PresentationFormat>Экран (4:3)</PresentationFormat>
  <Paragraphs>56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Медицинский урок</vt:lpstr>
      <vt:lpstr>Слайд 2</vt:lpstr>
      <vt:lpstr>А.П. Чехов  «Толстый и тонкий» </vt:lpstr>
      <vt:lpstr>Консилиум – это совещание врачей для определения тяжелого заболевания и поиска способов его лечения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Если найдете в себе хоть капельку чинопочитания, рабского низкопоклонства – лечитесь!  Убейте эту болезнь в себе!  Воспитывайте в себе достоинство! 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Дмитрий Каленюк</cp:lastModifiedBy>
  <cp:revision>19</cp:revision>
  <dcterms:created xsi:type="dcterms:W3CDTF">2017-01-23T11:11:24Z</dcterms:created>
  <dcterms:modified xsi:type="dcterms:W3CDTF">2020-06-19T01:59:17Z</dcterms:modified>
</cp:coreProperties>
</file>