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57" r:id="rId3"/>
    <p:sldId id="260" r:id="rId4"/>
    <p:sldId id="282" r:id="rId5"/>
    <p:sldId id="261" r:id="rId6"/>
    <p:sldId id="264" r:id="rId7"/>
    <p:sldId id="262" r:id="rId8"/>
    <p:sldId id="263" r:id="rId9"/>
    <p:sldId id="273" r:id="rId10"/>
    <p:sldId id="268" r:id="rId11"/>
    <p:sldId id="267" r:id="rId12"/>
    <p:sldId id="289" r:id="rId13"/>
    <p:sldId id="290" r:id="rId14"/>
    <p:sldId id="291" r:id="rId15"/>
    <p:sldId id="292" r:id="rId16"/>
    <p:sldId id="266" r:id="rId17"/>
    <p:sldId id="269" r:id="rId18"/>
    <p:sldId id="285" r:id="rId19"/>
    <p:sldId id="280" r:id="rId20"/>
    <p:sldId id="276" r:id="rId21"/>
    <p:sldId id="278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0099"/>
    <a:srgbClr val="0000FF"/>
    <a:srgbClr val="FFFF00"/>
    <a:srgbClr val="2EB8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075CD-3621-4018-B406-FA6E2EF69EFD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5D2FE-E379-4DEF-B766-ACF10D9212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птицы\MM47aHE6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2571744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</a:p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Столовая для птиц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877272"/>
            <a:ext cx="5510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Воспитатель: Смирнова О.В.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0"/>
            <a:ext cx="4464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подготовительная  группа     «Оленёнок»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687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2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71600" y="857232"/>
            <a:ext cx="70567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255588" algn="just"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Отгадывание загадок про зимующих птиц. </a:t>
            </a:r>
          </a:p>
          <a:p>
            <a:pPr marL="365125" indent="-255588" algn="just"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Чтение худ. литературы</a:t>
            </a:r>
          </a:p>
          <a:p>
            <a:pPr marL="365125" indent="-255588" algn="just"/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  «Воробей» В. Звягина, «Зимние гости» Ю. Никонова, «Берегите птиц»  Т. </a:t>
            </a:r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</a:rPr>
              <a:t>Евдошенко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,  и др.</a:t>
            </a:r>
          </a:p>
          <a:p>
            <a:pPr marL="365125" indent="-255588" algn="just"/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- Рассматривание зимующих птиц на иллюстрациях, книгах.</a:t>
            </a:r>
          </a:p>
          <a:p>
            <a:pPr marL="365125" indent="-255588" algn="just"/>
            <a:endParaRPr lang="ru-RU" b="1" i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365125" indent="-255588" algn="just"/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10245" name="Picture 5" descr="C:\Users\1\Desktop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2643182"/>
            <a:ext cx="4104456" cy="2974261"/>
          </a:xfrm>
          <a:prstGeom prst="rect">
            <a:avLst/>
          </a:prstGeom>
          <a:noFill/>
        </p:spPr>
      </p:pic>
      <p:pic>
        <p:nvPicPr>
          <p:cNvPr id="10246" name="Picture 6" descr="C:\Users\1\Desktop\воробьишко-602x602.jpg"/>
          <p:cNvPicPr>
            <a:picLocks noChangeAspect="1" noChangeArrowheads="1"/>
          </p:cNvPicPr>
          <p:nvPr/>
        </p:nvPicPr>
        <p:blipFill>
          <a:blip r:embed="rId4" cstate="print"/>
          <a:srcRect l="6955" r="7264"/>
          <a:stretch>
            <a:fillRect/>
          </a:stretch>
        </p:blipFill>
        <p:spPr bwMode="auto">
          <a:xfrm>
            <a:off x="1000100" y="2571744"/>
            <a:ext cx="2594307" cy="3024335"/>
          </a:xfrm>
          <a:prstGeom prst="rect">
            <a:avLst/>
          </a:prstGeom>
          <a:noFill/>
        </p:spPr>
      </p:pic>
    </p:spTree>
  </p:cSld>
  <p:clrMapOvr>
    <a:masterClrMapping/>
  </p:clrMapOvr>
  <p:transition advTm="17797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547"/>
            <a:ext cx="9144000" cy="69115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8006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2 неделя: </a:t>
            </a:r>
            <a:r>
              <a:rPr lang="ru-RU" sz="2000" b="1" i="1" dirty="0" smtClean="0">
                <a:latin typeface="Times New Roman" pitchFamily="18" charset="0"/>
              </a:rPr>
              <a:t>Занимались творчеством и организовали выставку рисунков</a:t>
            </a:r>
          </a:p>
          <a:p>
            <a:endParaRPr lang="ru-RU" dirty="0"/>
          </a:p>
        </p:txBody>
      </p:sp>
      <p:pic>
        <p:nvPicPr>
          <p:cNvPr id="21506" name="Picture 2" descr="C:\Users\Улыбка\Desktop\экология\Новая папка (4)\DSC_00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857232"/>
            <a:ext cx="8286808" cy="5500726"/>
          </a:xfrm>
          <a:prstGeom prst="rect">
            <a:avLst/>
          </a:prstGeom>
          <a:noFill/>
        </p:spPr>
      </p:pic>
    </p:spTree>
  </p:cSld>
  <p:clrMapOvr>
    <a:masterClrMapping/>
  </p:clrMapOvr>
  <p:transition advTm="31718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547"/>
            <a:ext cx="9144000" cy="69115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8006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2 неделя: 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</a:rPr>
              <a:t>Разгадывали кроссворд: «Птичья столовая»</a:t>
            </a:r>
            <a:endParaRPr lang="ru-RU" sz="2000" b="1" i="1" dirty="0" smtClean="0"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4034" name="Picture 2" descr="C:\Users\Улыбка\Desktop\экология\Новая папка (4)\DSC_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928670"/>
            <a:ext cx="7715304" cy="5143536"/>
          </a:xfrm>
          <a:prstGeom prst="rect">
            <a:avLst/>
          </a:prstGeom>
          <a:noFill/>
        </p:spPr>
      </p:pic>
    </p:spTree>
  </p:cSld>
  <p:clrMapOvr>
    <a:masterClrMapping/>
  </p:clrMapOvr>
  <p:transition advTm="31718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547"/>
            <a:ext cx="9144000" cy="69115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8006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2 неделя: 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</a:rPr>
              <a:t>«Совместно с родителями создали птичью столовую»</a:t>
            </a:r>
            <a:endParaRPr lang="ru-RU" sz="2000" b="1" i="1" dirty="0" smtClean="0"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5058" name="Picture 2" descr="C:\Users\Улыбка\Desktop\экология\фото слайды\DSC_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857232"/>
            <a:ext cx="7286676" cy="5429288"/>
          </a:xfrm>
          <a:prstGeom prst="rect">
            <a:avLst/>
          </a:prstGeom>
          <a:noFill/>
        </p:spPr>
      </p:pic>
    </p:spTree>
  </p:cSld>
  <p:clrMapOvr>
    <a:masterClrMapping/>
  </p:clrMapOvr>
  <p:transition advTm="31718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547"/>
            <a:ext cx="9144000" cy="69115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8006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2 неделя: Н</a:t>
            </a:r>
            <a:r>
              <a:rPr lang="ru-RU" sz="2000" b="1" i="1" dirty="0" smtClean="0">
                <a:solidFill>
                  <a:srgbClr val="000099"/>
                </a:solidFill>
                <a:latin typeface="Times New Roman" pitchFamily="18" charset="0"/>
              </a:rPr>
              <a:t>аблюдения за гостями в столовой фиксировали в дневник наблюдений.»</a:t>
            </a:r>
            <a:endParaRPr lang="ru-RU" sz="2000" b="1" i="1" dirty="0" smtClean="0"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7" name="Picture 3" descr="C:\Users\Улыбка\Desktop\экология\DSC_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214422"/>
            <a:ext cx="7186654" cy="4811404"/>
          </a:xfrm>
          <a:prstGeom prst="rect">
            <a:avLst/>
          </a:prstGeom>
          <a:noFill/>
        </p:spPr>
      </p:pic>
    </p:spTree>
  </p:cSld>
  <p:clrMapOvr>
    <a:masterClrMapping/>
  </p:clrMapOvr>
  <p:transition advTm="31718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547"/>
            <a:ext cx="9144000" cy="69115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80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2 неделя: А первого апреля организовали экологический праздник: «Международный день птиц</a:t>
            </a:r>
            <a:endParaRPr lang="ru-RU" dirty="0"/>
          </a:p>
        </p:txBody>
      </p:sp>
      <p:pic>
        <p:nvPicPr>
          <p:cNvPr id="2050" name="Picture 2" descr="C:\Users\Улыбка\Desktop\экология\DSC_0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071546"/>
            <a:ext cx="7858180" cy="5429288"/>
          </a:xfrm>
          <a:prstGeom prst="rect">
            <a:avLst/>
          </a:prstGeom>
          <a:noFill/>
        </p:spPr>
      </p:pic>
    </p:spTree>
  </p:cSld>
  <p:clrMapOvr>
    <a:masterClrMapping/>
  </p:clrMapOvr>
  <p:transition advTm="31718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15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357166"/>
            <a:ext cx="57606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3 неделя. Викторина «Птицы нашего края»</a:t>
            </a:r>
          </a:p>
          <a:p>
            <a:endParaRPr lang="ru-RU" b="1" i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3074" name="Picture 2" descr="C:\Users\Улыбка\Desktop\экология\DSC_00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857232"/>
            <a:ext cx="7929618" cy="5500726"/>
          </a:xfrm>
          <a:prstGeom prst="rect">
            <a:avLst/>
          </a:prstGeom>
          <a:noFill/>
        </p:spPr>
      </p:pic>
    </p:spTree>
  </p:cSld>
  <p:clrMapOvr>
    <a:masterClrMapping/>
  </p:clrMapOvr>
  <p:transition advTm="25610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22"/>
            <a:ext cx="9144000" cy="685627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971600" y="404664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91680" y="428604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Акция поможем пернатым друзьям!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7" name="Рисунок 16" descr="4705156_1-12.jpg"/>
          <p:cNvPicPr>
            <a:picLocks noChangeAspect="1"/>
          </p:cNvPicPr>
          <p:nvPr/>
        </p:nvPicPr>
        <p:blipFill>
          <a:blip r:embed="rId3" cstate="print"/>
          <a:srcRect b="55051"/>
          <a:stretch>
            <a:fillRect/>
          </a:stretch>
        </p:blipFill>
        <p:spPr>
          <a:xfrm rot="5400000">
            <a:off x="3492043" y="4557242"/>
            <a:ext cx="2162867" cy="14002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Users\Улыбка\Desktop\экология\я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928670"/>
            <a:ext cx="7929586" cy="5308235"/>
          </a:xfrm>
          <a:prstGeom prst="rect">
            <a:avLst/>
          </a:prstGeom>
          <a:noFill/>
        </p:spPr>
      </p:pic>
    </p:spTree>
  </p:cSld>
  <p:clrMapOvr>
    <a:masterClrMapping/>
  </p:clrMapOvr>
  <p:transition advTm="8297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-53547"/>
            <a:ext cx="9144000" cy="69115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85728"/>
            <a:ext cx="8080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0099"/>
                </a:solidFill>
                <a:latin typeface="Times New Roman" pitchFamily="18" charset="0"/>
              </a:rPr>
              <a:t> </a:t>
            </a:r>
            <a:endParaRPr lang="ru-RU" b="1" i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31840" y="357166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Все вместе кормили птиц, наблюдали за ними!</a:t>
            </a:r>
          </a:p>
        </p:txBody>
      </p:sp>
      <p:pic>
        <p:nvPicPr>
          <p:cNvPr id="6146" name="Picture 2" descr="C:\Users\Улыбка\Desktop\экология\акц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142984"/>
            <a:ext cx="7358114" cy="5243822"/>
          </a:xfrm>
          <a:prstGeom prst="rect">
            <a:avLst/>
          </a:prstGeom>
          <a:noFill/>
        </p:spPr>
      </p:pic>
    </p:spTree>
  </p:cSld>
  <p:clrMapOvr>
    <a:masterClrMapping/>
  </p:clrMapOvr>
  <p:transition advTm="6875">
    <p:cut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птицы\16653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857232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Скворечники для весенних гостей!</a:t>
            </a:r>
          </a:p>
        </p:txBody>
      </p:sp>
      <p:pic>
        <p:nvPicPr>
          <p:cNvPr id="16" name="Picture 4" descr="C:\Users\1\Desktop\0_8a0b6_7cae5b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857628"/>
            <a:ext cx="3531768" cy="2697388"/>
          </a:xfrm>
          <a:prstGeom prst="rect">
            <a:avLst/>
          </a:prstGeom>
          <a:noFill/>
        </p:spPr>
      </p:pic>
      <p:pic>
        <p:nvPicPr>
          <p:cNvPr id="6" name="Рисунок 5" descr="images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3789040"/>
            <a:ext cx="3456384" cy="1942049"/>
          </a:xfrm>
          <a:prstGeom prst="rect">
            <a:avLst/>
          </a:prstGeom>
        </p:spPr>
      </p:pic>
      <p:pic>
        <p:nvPicPr>
          <p:cNvPr id="7170" name="Picture 2" descr="C:\Users\Улыбка\Desktop\экология\Новая папка (4)\DSC_00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357298"/>
            <a:ext cx="8643998" cy="5286412"/>
          </a:xfrm>
          <a:prstGeom prst="rect">
            <a:avLst/>
          </a:prstGeom>
          <a:noFill/>
        </p:spPr>
      </p:pic>
    </p:spTree>
  </p:cSld>
  <p:clrMapOvr>
    <a:masterClrMapping/>
  </p:clrMapOvr>
  <p:transition advTm="22921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08839"/>
            <a:ext cx="9144000" cy="696683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1785926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125" indent="-255588" algn="ctr"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Дети подготовительной группы «Оленёнок» </a:t>
            </a:r>
          </a:p>
          <a:p>
            <a:pPr marL="365125" indent="-255588" algn="ctr"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Родители</a:t>
            </a:r>
          </a:p>
          <a:p>
            <a:pPr marL="365125" indent="-255588" algn="ctr"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Воспитатели группы</a:t>
            </a:r>
          </a:p>
          <a:p>
            <a:pPr marL="365125" indent="-255588"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125" indent="-255588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  краткосрочный </a:t>
            </a:r>
          </a:p>
          <a:p>
            <a:pPr marL="365125" indent="-255588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рассчитан на 4 недели.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28926" y="1214422"/>
            <a:ext cx="4000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2400" dirty="0" smtClean="0">
                <a:solidFill>
                  <a:srgbClr val="0000FF"/>
                </a:solidFill>
              </a:rPr>
              <a:t>:</a:t>
            </a:r>
            <a:endParaRPr lang="ru-RU" sz="2400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571480"/>
            <a:ext cx="6000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Тип проекта:   Экологический </a:t>
            </a:r>
            <a:endParaRPr lang="ru-RU" sz="2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G:\птицы\590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86190"/>
            <a:ext cx="3710216" cy="2960201"/>
          </a:xfrm>
          <a:prstGeom prst="rect">
            <a:avLst/>
          </a:prstGeom>
          <a:noFill/>
        </p:spPr>
      </p:pic>
    </p:spTree>
  </p:cSld>
  <p:clrMapOvr>
    <a:masterClrMapping/>
  </p:clrMapOvr>
  <p:transition advTm="9016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птицы\16653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857232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28728" y="571480"/>
            <a:ext cx="7715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Создание мультфильма: </a:t>
            </a:r>
          </a:p>
          <a:p>
            <a:pPr algn="ctr"/>
            <a:r>
              <a:rPr lang="ru-RU" sz="2400" b="1" dirty="0" smtClean="0"/>
              <a:t>«Столовая для птиц»</a:t>
            </a:r>
            <a:endParaRPr lang="ru-RU" sz="2400" b="1" dirty="0"/>
          </a:p>
        </p:txBody>
      </p:sp>
      <p:pic>
        <p:nvPicPr>
          <p:cNvPr id="8" name="Picture 2" descr="C:\Users\Улыбка\Desktop\экология\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14488"/>
            <a:ext cx="4286280" cy="4071966"/>
          </a:xfrm>
          <a:prstGeom prst="rect">
            <a:avLst/>
          </a:prstGeom>
          <a:noFill/>
        </p:spPr>
      </p:pic>
      <p:pic>
        <p:nvPicPr>
          <p:cNvPr id="10" name="Picture 3" descr="C:\Users\Улыбка\Desktop\экология\пй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9" y="1714488"/>
            <a:ext cx="4214842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Tm="4906"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птицы\16653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857232"/>
            <a:ext cx="657229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После завершения проекта дети приобрели  знания: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-узнали много интересных сведений о зимующих птицах: у взрослых, друзей, из пословиц, загадок, примет, сказок.                                                            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изготовили кормушки, скворечники и развесили их на участке детского сада.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–научились подбирать корм, который любят зимующие птицы.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у детей появилось желание помогать птицам в зимнее время года.</a:t>
            </a:r>
          </a:p>
          <a:p>
            <a:pPr>
              <a:buFont typeface="Wingdings" pitchFamily="2" charset="2"/>
              <a:buChar char="v"/>
            </a:pPr>
            <a:endParaRPr lang="ru-RU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ages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509120"/>
            <a:ext cx="3456384" cy="1942049"/>
          </a:xfrm>
          <a:prstGeom prst="rect">
            <a:avLst/>
          </a:prstGeom>
        </p:spPr>
      </p:pic>
    </p:spTree>
  </p:cSld>
  <p:clrMapOvr>
    <a:masterClrMapping/>
  </p:clrMapOvr>
  <p:transition advTm="20203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MM47aHE6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071670" y="2857496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36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C:\Users\1\Desktop\0_8a0b6_7cae5b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60612"/>
            <a:ext cx="3531768" cy="2697388"/>
          </a:xfrm>
          <a:prstGeom prst="rect">
            <a:avLst/>
          </a:prstGeom>
          <a:noFill/>
        </p:spPr>
      </p:pic>
    </p:spTree>
  </p:cSld>
  <p:clrMapOvr>
    <a:masterClrMapping/>
  </p:clrMapOvr>
  <p:transition advTm="7078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9400"/>
            <a:ext cx="9144000" cy="7077400"/>
          </a:xfrm>
          <a:prstGeom prst="rect">
            <a:avLst/>
          </a:prstGeom>
          <a:noFill/>
        </p:spPr>
      </p:pic>
      <p:pic>
        <p:nvPicPr>
          <p:cNvPr id="5123" name="Picture 3" descr="G:\птицы\1113209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90" y="4500570"/>
            <a:ext cx="2190368" cy="2357430"/>
          </a:xfrm>
          <a:prstGeom prst="rect">
            <a:avLst/>
          </a:prstGeom>
          <a:noFill/>
        </p:spPr>
      </p:pic>
      <p:pic>
        <p:nvPicPr>
          <p:cNvPr id="5" name="Picture 3" descr="G:\птицы\1610147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60942"/>
            <a:ext cx="1571604" cy="148254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928794" y="428604"/>
            <a:ext cx="528641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2400" dirty="0" smtClean="0"/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Проблема экологического воспитания дошкольников приобретает особую остроту и актуальность.  Именно в период дошкольного детства происходит формирование начал экологической культуры.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Поэтому очень важно разбудить в детях интерес к живой природе,  воспитывать любовь к ней через познание окружающего мира, научить помогать маленьким пернатым друзьям.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холодное время года перед зимующими птицами встают жизненно  важные вопросы: как прокормиться.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Доступной пищи становится значительно меньше, но потребность в ней возрастает.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Иногда естественный корм становится недоступным, поэтому многие птицы не могут пережить зиму и погибают.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4140"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G:\птицы\MM47aHE6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10800000" flipV="1">
            <a:off x="1785918" y="2369205"/>
            <a:ext cx="523435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255588">
              <a:lnSpc>
                <a:spcPct val="80000"/>
              </a:lnSpc>
              <a:buFont typeface="Wingdings" pitchFamily="2" charset="2"/>
              <a:buChar char="v"/>
            </a:pPr>
            <a:endParaRPr lang="ru-RU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125" indent="-255588" algn="ctr">
              <a:lnSpc>
                <a:spcPct val="80000"/>
              </a:lnSpc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Зимой в холодное время года птицам трудно прокормиться. Зимой нет ягод, семян, насекомых;  птицам нечем питаться.  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мы можем помочь им в это трудное время?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3995934" y="1236147"/>
            <a:ext cx="1745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6610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MM47aHE6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86182" y="2786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3108" y="2214554"/>
            <a:ext cx="442915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Познакомить детей с жизнью птиц, зимующих в нашей местности;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Сделать и развесить кормушки, провести наблюдения: какие птицы посещают «Птичью столовую»;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усвоению правил поведения при общении с птицами;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Развивать представления о действенной заботе о птицах.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1357298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C:\Users\1\Desktop\0_8a0b6_7cae5b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2232" y="214290"/>
            <a:ext cx="3531768" cy="2697388"/>
          </a:xfrm>
          <a:prstGeom prst="rect">
            <a:avLst/>
          </a:prstGeom>
          <a:noFill/>
        </p:spPr>
      </p:pic>
    </p:spTree>
  </p:cSld>
  <p:clrMapOvr>
    <a:masterClrMapping/>
  </p:clrMapOvr>
  <p:transition advTm="7079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G:\птицы\MM47aHE6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8" y="2276872"/>
            <a:ext cx="523435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255588">
              <a:lnSpc>
                <a:spcPct val="80000"/>
              </a:lnSpc>
            </a:pPr>
            <a:r>
              <a:rPr lang="ru-RU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и расширять представления детей о зимующих птицах, их образе жизни и повадках.</a:t>
            </a:r>
          </a:p>
          <a:p>
            <a:pPr marL="452437" indent="-342900">
              <a:lnSpc>
                <a:spcPct val="8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Дать знания о том, что птицам зимой очень трудно, не еды, которую они сами могли бы добыть. Объяснить как правильно и чем подкармливать птиц. </a:t>
            </a:r>
          </a:p>
          <a:p>
            <a:pPr marL="452437" indent="-342900">
              <a:lnSpc>
                <a:spcPct val="8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бережное отношение к птицам.</a:t>
            </a:r>
          </a:p>
          <a:p>
            <a:pPr marL="452437" indent="-342900">
              <a:lnSpc>
                <a:spcPct val="8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Проводить работу с родителями, привлекая их к экологическому воспитанию детей в семье.</a:t>
            </a:r>
          </a:p>
          <a:p>
            <a:pPr marL="452437" indent="-342900">
              <a:lnSpc>
                <a:spcPct val="80000"/>
              </a:lnSpc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у родителей потребности в частном общении с детьми.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95936" y="1700808"/>
            <a:ext cx="2428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проекта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3750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0723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260649"/>
            <a:ext cx="5944175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этап – Подготовительный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Создание необходимых условий для реализации проекта.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*Обсуждение цели, задачи с детьми, родителями.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 Разработка и накопление методических материалов по проблеме.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Tx/>
              <a:buChar char="-"/>
            </a:pPr>
            <a:endParaRPr lang="ru-RU" dirty="0"/>
          </a:p>
        </p:txBody>
      </p:sp>
      <p:pic>
        <p:nvPicPr>
          <p:cNvPr id="7" name="Рисунок 6" descr="4705156_1-12.jpg"/>
          <p:cNvPicPr>
            <a:picLocks noChangeAspect="1"/>
          </p:cNvPicPr>
          <p:nvPr/>
        </p:nvPicPr>
        <p:blipFill>
          <a:blip r:embed="rId3" cstate="print"/>
          <a:srcRect l="6445" t="47840" b="7881"/>
          <a:stretch>
            <a:fillRect/>
          </a:stretch>
        </p:blipFill>
        <p:spPr>
          <a:xfrm>
            <a:off x="4860032" y="4302842"/>
            <a:ext cx="3312368" cy="2258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5406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12016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3547"/>
            <a:ext cx="9144000" cy="69115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214546" y="214290"/>
            <a:ext cx="4955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2 этап –  основной - практический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476672"/>
            <a:ext cx="640871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125" indent="-255588" algn="just"/>
            <a:endParaRPr lang="ru-RU" b="1" i="1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 marL="365125" indent="-255588" algn="just"/>
            <a:r>
              <a:rPr lang="ru-RU" b="1" i="1" dirty="0" smtClean="0">
                <a:latin typeface="Times New Roman" pitchFamily="18" charset="0"/>
              </a:rPr>
              <a:t>Задача: Уточнить  знания детей о зимующих птицах, о роли человека в жизни зимующих птиц.</a:t>
            </a:r>
          </a:p>
          <a:p>
            <a:pPr marL="365125" indent="-255588" algn="just">
              <a:buFont typeface="Wingdings" pitchFamily="2" charset="2"/>
              <a:buChar char="v"/>
            </a:pP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  Беседы «Что ты знаешь о птицах»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«Какие разные птицы», « Как помочь птицам пережить зиму?», «Что мы узнали о зимующих птицах», «Сказка о зимующих и перелетных птицах»</a:t>
            </a:r>
          </a:p>
          <a:p>
            <a:pPr marL="365125" indent="-255588" algn="just">
              <a:buFont typeface="Wingdings" pitchFamily="2" charset="2"/>
              <a:buChar char="v"/>
            </a:pPr>
            <a:r>
              <a:rPr lang="ru-RU" b="1" i="1" dirty="0" err="1" smtClean="0">
                <a:solidFill>
                  <a:srgbClr val="0000FF"/>
                </a:solidFill>
                <a:latin typeface="Times New Roman" pitchFamily="18" charset="0"/>
              </a:rPr>
              <a:t>Дид</a:t>
            </a:r>
            <a:r>
              <a:rPr lang="ru-RU" b="1" i="1" dirty="0" smtClean="0">
                <a:solidFill>
                  <a:srgbClr val="0000FF"/>
                </a:solidFill>
                <a:latin typeface="Times New Roman" pitchFamily="18" charset="0"/>
              </a:rPr>
              <a:t>. игры: «Собери птичку», «Птицы у кормушки», «Зимующие птицы на дереве», «Четвертый лишний» , игровые упражнения: «Где какая птица находится?», «Назови птицу по описанию», «Кто из птиц улетел?»</a:t>
            </a:r>
          </a:p>
        </p:txBody>
      </p:sp>
      <p:pic>
        <p:nvPicPr>
          <p:cNvPr id="1026" name="Picture 2" descr="C:\Users\Улыбка\Desktop\экология\наблюден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643314"/>
            <a:ext cx="4000528" cy="2928958"/>
          </a:xfrm>
          <a:prstGeom prst="rect">
            <a:avLst/>
          </a:prstGeom>
          <a:noFill/>
        </p:spPr>
      </p:pic>
      <p:pic>
        <p:nvPicPr>
          <p:cNvPr id="1027" name="Picture 3" descr="C:\Users\Улыбка\Desktop\экология\нгж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9429816" y="5572140"/>
            <a:ext cx="9429816" cy="7900988"/>
          </a:xfrm>
          <a:prstGeom prst="rect">
            <a:avLst/>
          </a:prstGeom>
          <a:noFill/>
        </p:spPr>
      </p:pic>
      <p:pic>
        <p:nvPicPr>
          <p:cNvPr id="1028" name="Picture 4" descr="C:\Users\Улыбка\Desktop\экология\нгж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714752"/>
            <a:ext cx="4114820" cy="2857520"/>
          </a:xfrm>
          <a:prstGeom prst="rect">
            <a:avLst/>
          </a:prstGeom>
          <a:noFill/>
        </p:spPr>
      </p:pic>
    </p:spTree>
  </p:cSld>
  <p:clrMapOvr>
    <a:masterClrMapping/>
  </p:clrMapOvr>
  <p:transition advTm="35547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птицы\MM47aHE65F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00" cy="6858000"/>
          </a:xfrm>
          <a:prstGeom prst="rect">
            <a:avLst/>
          </a:prstGeom>
          <a:noFill/>
        </p:spPr>
      </p:pic>
      <p:pic>
        <p:nvPicPr>
          <p:cNvPr id="8" name="Picture 4" descr="C:\Users\1\Desktop\0_8a0b6_7cae5b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60612"/>
            <a:ext cx="3531768" cy="2697388"/>
          </a:xfrm>
          <a:prstGeom prst="rect">
            <a:avLst/>
          </a:prstGeom>
          <a:noFill/>
        </p:spPr>
      </p:pic>
      <p:pic>
        <p:nvPicPr>
          <p:cNvPr id="2050" name="Picture 2" descr="C:\Users\Улыбка\Desktop\экология\зз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857232"/>
            <a:ext cx="7858180" cy="5072098"/>
          </a:xfrm>
          <a:prstGeom prst="rect">
            <a:avLst/>
          </a:prstGeom>
          <a:noFill/>
        </p:spPr>
      </p:pic>
    </p:spTree>
  </p:cSld>
  <p:clrMapOvr>
    <a:masterClrMapping/>
  </p:clrMapOvr>
  <p:transition advTm="4360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936</TotalTime>
  <Words>637</Words>
  <Application>Microsoft Office PowerPoint</Application>
  <PresentationFormat>Экран (4:3)</PresentationFormat>
  <Paragraphs>75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Улыбка</cp:lastModifiedBy>
  <cp:revision>108</cp:revision>
  <dcterms:created xsi:type="dcterms:W3CDTF">2016-03-01T16:07:47Z</dcterms:created>
  <dcterms:modified xsi:type="dcterms:W3CDTF">2021-12-08T06:20:09Z</dcterms:modified>
</cp:coreProperties>
</file>