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74" r:id="rId6"/>
    <p:sldId id="262" r:id="rId7"/>
    <p:sldId id="263" r:id="rId8"/>
    <p:sldId id="273" r:id="rId9"/>
    <p:sldId id="264" r:id="rId10"/>
    <p:sldId id="265" r:id="rId11"/>
    <p:sldId id="275" r:id="rId12"/>
    <p:sldId id="268" r:id="rId13"/>
    <p:sldId id="277" r:id="rId14"/>
    <p:sldId id="270" r:id="rId15"/>
    <p:sldId id="278" r:id="rId16"/>
    <p:sldId id="279" r:id="rId17"/>
    <p:sldId id="267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BC32"/>
    <a:srgbClr val="2A5A06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5195" y="4650640"/>
            <a:ext cx="7329840" cy="859205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5566870"/>
            <a:ext cx="7329840" cy="45811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ABC3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2A5A0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655808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7ABC3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6558080" cy="4275740"/>
          </a:xfrm>
        </p:spPr>
        <p:txBody>
          <a:bodyPr/>
          <a:lstStyle>
            <a:lvl1pPr>
              <a:defRPr sz="28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7ABC3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6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3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480753" cy="3929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детский сад комбинированного вида станицы Ленинградской муниципального образования Ленинградский район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детский сад № 30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5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Гузерипль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заповедная жемчужина Краснодарского края»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5195" y="4286256"/>
            <a:ext cx="7329840" cy="1738729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"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Цикл практических дел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1026" name="Picture 2" descr="C:\Users\Людмила\Desktop\проект\Новая папка\IMG-20150914-WA0003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3" y="1428736"/>
            <a:ext cx="3665897" cy="2786082"/>
          </a:xfrm>
          <a:prstGeom prst="rect">
            <a:avLst/>
          </a:prstGeom>
          <a:noFill/>
        </p:spPr>
      </p:pic>
      <p:pic>
        <p:nvPicPr>
          <p:cNvPr id="1027" name="Picture 3" descr="C:\Users\Людмила\Desktop\проект\Новая папка\2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285860"/>
            <a:ext cx="4429156" cy="2945562"/>
          </a:xfrm>
          <a:prstGeom prst="rect">
            <a:avLst/>
          </a:prstGeom>
          <a:noFill/>
        </p:spPr>
      </p:pic>
      <p:pic>
        <p:nvPicPr>
          <p:cNvPr id="1028" name="Picture 4" descr="C:\Users\Людмила\Desktop\проект\Новая папка\3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28860" y="4286256"/>
            <a:ext cx="4286280" cy="25717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Экологическая тропа</a:t>
            </a:r>
            <a:endParaRPr lang="ru-RU" dirty="0"/>
          </a:p>
        </p:txBody>
      </p:sp>
      <p:pic>
        <p:nvPicPr>
          <p:cNvPr id="1028" name="Picture 4" descr="Карты Адыгея - Турклуб Восх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296" y="1196751"/>
            <a:ext cx="6968072" cy="52193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Экскурсия в музее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Людмила\Desktop\проект\DSC_025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544" y="4077072"/>
            <a:ext cx="3600400" cy="2400267"/>
          </a:xfrm>
          <a:prstGeom prst="rect">
            <a:avLst/>
          </a:prstGeom>
          <a:noFill/>
        </p:spPr>
      </p:pic>
      <p:pic>
        <p:nvPicPr>
          <p:cNvPr id="6148" name="Picture 4" descr="C:\Users\Людмила\Desktop\проект\Новая папка\3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55976" y="1628800"/>
            <a:ext cx="3357586" cy="2232926"/>
          </a:xfrm>
          <a:prstGeom prst="rect">
            <a:avLst/>
          </a:prstGeom>
          <a:noFill/>
        </p:spPr>
      </p:pic>
      <p:pic>
        <p:nvPicPr>
          <p:cNvPr id="8193" name="Picture 1" descr="C:\Users\Людмила\Desktop\Без назва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24744"/>
            <a:ext cx="3492996" cy="2316008"/>
          </a:xfrm>
          <a:prstGeom prst="rect">
            <a:avLst/>
          </a:prstGeom>
          <a:noFill/>
        </p:spPr>
      </p:pic>
      <p:sp>
        <p:nvSpPr>
          <p:cNvPr id="8197" name="AutoShape 5" descr="МУЗЕЙ В ГУЗЕРИПЛЕ ГОТОВИТСЯ К СЕЗОНУ | Кавказский государственный природный  биосферный заповедник имени Х.Г.Шапошник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99" name="AutoShape 7" descr="МУЗЕЙ В ГУЗЕРИПЛЕ ГОТОВИТСЯ К СЕЗОНУ | Кавказский государственный природный  биосферный заповедник имени Х.Г.Шапошник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1" name="Picture 9" descr="МУЗЕЙ В ГУЗЕРИПЛЕ ГОТОВИТСЯ К СЕЗОНУ | Кавказский государственный природный  биосферный заповедник имени Х.Г.Шапошников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1999" y="4221088"/>
            <a:ext cx="3840427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Экологическая  тропа </a:t>
            </a:r>
            <a:endParaRPr lang="ru-RU" dirty="0"/>
          </a:p>
        </p:txBody>
      </p:sp>
      <p:pic>
        <p:nvPicPr>
          <p:cNvPr id="31758" name="Picture 14" descr="E:\IMG-20210908-WA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2520280" cy="3360373"/>
          </a:xfrm>
          <a:prstGeom prst="rect">
            <a:avLst/>
          </a:prstGeom>
          <a:noFill/>
        </p:spPr>
      </p:pic>
      <p:pic>
        <p:nvPicPr>
          <p:cNvPr id="31760" name="Picture 16" descr="E:\IMG-20210908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924944"/>
            <a:ext cx="2715766" cy="3621021"/>
          </a:xfrm>
          <a:prstGeom prst="rect">
            <a:avLst/>
          </a:prstGeom>
          <a:noFill/>
        </p:spPr>
      </p:pic>
      <p:pic>
        <p:nvPicPr>
          <p:cNvPr id="18" name="Picture 5" descr="C:\Users\Людмила\Desktop\проект\Новая папка\504142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060848"/>
            <a:ext cx="277217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Людмила\Desktop\проект\DSC_00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04664"/>
            <a:ext cx="4536505" cy="3024336"/>
          </a:xfrm>
          <a:prstGeom prst="rect">
            <a:avLst/>
          </a:prstGeom>
          <a:noFill/>
        </p:spPr>
      </p:pic>
      <p:pic>
        <p:nvPicPr>
          <p:cNvPr id="6145" name="Picture 1" descr="C:\Users\Людмила\Desktop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068960"/>
            <a:ext cx="432604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Акция « Посади елочку»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E:\IMG-20210908-WA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24744"/>
            <a:ext cx="2700300" cy="3600400"/>
          </a:xfrm>
          <a:prstGeom prst="rect">
            <a:avLst/>
          </a:prstGeom>
          <a:noFill/>
        </p:spPr>
      </p:pic>
      <p:pic>
        <p:nvPicPr>
          <p:cNvPr id="33795" name="Picture 3" descr="E:\IMG-20210908-WA0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700808"/>
            <a:ext cx="2787774" cy="3717032"/>
          </a:xfrm>
          <a:prstGeom prst="rect">
            <a:avLst/>
          </a:prstGeom>
          <a:noFill/>
        </p:spPr>
      </p:pic>
      <p:pic>
        <p:nvPicPr>
          <p:cNvPr id="33796" name="Picture 4" descr="E:\IMG-20210908-WA0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996952"/>
            <a:ext cx="257175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Наведение чистоты и порядка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E:\IMG-20210908-WA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2790310" cy="3720413"/>
          </a:xfrm>
          <a:prstGeom prst="rect">
            <a:avLst/>
          </a:prstGeom>
          <a:noFill/>
        </p:spPr>
      </p:pic>
      <p:pic>
        <p:nvPicPr>
          <p:cNvPr id="34819" name="Picture 3" descr="E:\IMG-20210908-WA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132856"/>
            <a:ext cx="2787774" cy="3717032"/>
          </a:xfrm>
          <a:prstGeom prst="rect">
            <a:avLst/>
          </a:prstGeom>
          <a:noFill/>
        </p:spPr>
      </p:pic>
      <p:pic>
        <p:nvPicPr>
          <p:cNvPr id="34820" name="Picture 4" descr="E:\IMG-20210908-WA0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996952"/>
            <a:ext cx="2700300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 рисунков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Людмила\Desktop\проект\DSC_007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571612"/>
            <a:ext cx="7286644" cy="4857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презентации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Гузерипль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заповедная жемчужина Краснодарского края 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8" name="Picture 3" descr="C:\Users\Людмила\Desktop\82059eed-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276872"/>
            <a:ext cx="3918897" cy="3816424"/>
          </a:xfrm>
          <a:prstGeom prst="rect">
            <a:avLst/>
          </a:prstGeom>
          <a:noFill/>
        </p:spPr>
      </p:pic>
      <p:pic>
        <p:nvPicPr>
          <p:cNvPr id="9" name="Picture 4" descr="C:\Users\Людмила\Desktop\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4176464" cy="38369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642919"/>
            <a:ext cx="8229600" cy="71437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48965" y="1484784"/>
            <a:ext cx="8229600" cy="482453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Поле, речка, чистый воздух,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Трели птиц в лесах густых.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все дары природы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губите, дети их!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 ломайте гнезд напрасно,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губите муравьев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Ведь природа так прекрасна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подтвердить готов.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Водоемы берегите со студеною водой,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Они в жизни пригодятся нам для отдыха душой!</a:t>
            </a: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Подготовила: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Плахутина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Людмила Николаевна – воспитатель первой кв. категории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76014" y="374901"/>
            <a:ext cx="6558080" cy="53382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Цели и задачи</a:t>
            </a: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91680" y="980728"/>
            <a:ext cx="6842415" cy="516291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воспитание  у учащихся бережного, экологически обоснованного, социально-активного отношения к природе,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расширения и углубления знаний в области лесоведения, экологии, биологии и других естественных наук,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умения осуществлять на практике мероприятия, направленные на сбережение и приумножение лесных богатств,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сохранение и усиление защитных, оздоровительных и иных полезных природных функций леса;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-формирование у школьников устойчивой потребности к труду и нравственно-ценностных качеств, способствующих их социальной адаптации.</a:t>
            </a:r>
          </a:p>
          <a:p>
            <a:pPr lvl="0"/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6165304"/>
            <a:ext cx="7772400" cy="264092"/>
          </a:xfrm>
        </p:spPr>
        <p:txBody>
          <a:bodyPr>
            <a:normAutofit fontScale="90000"/>
          </a:bodyPr>
          <a:lstStyle/>
          <a:p>
            <a:r>
              <a:rPr lang="ru-RU" sz="28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692696"/>
            <a:ext cx="8305526" cy="5472608"/>
          </a:xfrm>
        </p:spPr>
        <p:txBody>
          <a:bodyPr>
            <a:normAutofit fontScale="77500" lnSpcReduction="20000"/>
          </a:bodyPr>
          <a:lstStyle/>
          <a:p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Природная территория Кавказского заповедника находится под защитой ЮНЕСКО. Рельеф самый разнообразный. Но к сожалению, человек добрался и сюда. Просмотр рекламы на просторах интернета сайта заповедника привело к тому, что  большое количество туристов нескончаемым потоком хлынуло на отдых в этот нетронутый мир природы. Для удобства началось строительство автомобильной дороги сообщением Черниговское – Лунная Поляна, которое проходит через природное наследие. Тем самым нарушается флора и фауна региона. В Республике Адыгея в последнее время проводится интенсивная вырубка редких пород деревьев. Это наносит непоправимый вред не только государству, но и планете в целом. </a:t>
            </a:r>
          </a:p>
          <a:p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Возникла проблема сохранения и возобновления лесов. </a:t>
            </a:r>
          </a:p>
          <a:p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0"/>
            <a:ext cx="7772400" cy="5733255"/>
          </a:xfrm>
        </p:spPr>
        <p:txBody>
          <a:bodyPr>
            <a:noAutofit/>
          </a:bodyPr>
          <a:lstStyle/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Считаем: школьники могут внести свой вклад в решение этой проблемы, благодаря работе школьного лесничества - общественное эколого-образовательного  объединения  учащихся (школьников), создаваемое на добровольных началах, при участии педагогов и специалис­тов лесного хозяйства на базе образовательных учреждений.  Важно показать детям, что именно от человека, большого и маленького зависит красота и «здоровье» природы, рассказать и показать, как человек оберегает и приумножает богатства природы, как использует ее ресурсы, не нанося вреда, сколько труда вкладывает, чтобы радовали всех поля и леса, моря и реки.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58462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Участники проекта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Дарья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Мысник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 лет ученица 2 класса « Б»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МБОУ СОШ № 12 имени С.Н. Кравцова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Родители воспитанницы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Воспитатели дошкольного учреждения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Тип проекта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Практико-ориентированный, исследовательский. Информация, знания, впечатления находят свое отражение в различных видах деятельности.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8337877" cy="4866927"/>
          </a:xfrm>
        </p:spPr>
        <p:txBody>
          <a:bodyPr>
            <a:normAutofit fontScale="90000"/>
          </a:bodyPr>
          <a:lstStyle/>
          <a:p>
            <a:r>
              <a:rPr lang="ru-RU" sz="3100" u="sng" dirty="0" smtClean="0">
                <a:latin typeface="Times New Roman" pitchFamily="18" charset="0"/>
                <a:cs typeface="Times New Roman" pitchFamily="18" charset="0"/>
              </a:rPr>
              <a:t>У детей сформируются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экологические знания, экологическая культура;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сознание важности природоохранных мероприятий;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навыки правильного поведения в природной среде;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чувство милосердия и гуманного отношения к объектам природе;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- эстетическое отношение к окружающей действительности, желание   отражать впечатления, полученные в процессе общения с природой в художественно – творческой  деятельности.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000" b="1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8965" y="1124745"/>
            <a:ext cx="8229600" cy="4848714"/>
          </a:xfrm>
        </p:spPr>
        <p:txBody>
          <a:bodyPr>
            <a:normAutofit fontScale="92500" lnSpcReduction="20000"/>
          </a:bodyPr>
          <a:lstStyle/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родителей: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расширятся знания по экологическому воспитанию детей;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повысится интерес к совместной деятельности по защите охране  природы;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гармонизируются детско-педагогические отношения;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повысится уровень экологической культуры личности.</a:t>
            </a: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педагогов: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повышение профессионализма;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- внедрение новых методов и технологий  в работе с детьми и родителями по   экологическому воспитанию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714488"/>
            <a:ext cx="7772400" cy="4054487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 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·  Наблюдения, беседы и экологические экскурсии  в поселок </a:t>
            </a:r>
            <a:r>
              <a:rPr lang="ru-RU" sz="2000" b="0" dirty="0" err="1" smtClean="0">
                <a:latin typeface="Times New Roman" pitchFamily="18" charset="0"/>
                <a:cs typeface="Times New Roman" pitchFamily="18" charset="0"/>
              </a:rPr>
              <a:t>Гузерипль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, музей кавказского заповедника.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·  Образовательная деятельность, включение экологической тематики во все виды деятельности.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·  Создание слайд-шоу и презентаций « </a:t>
            </a:r>
            <a:r>
              <a:rPr lang="ru-RU" sz="2000" b="0" dirty="0" err="1" smtClean="0">
                <a:latin typeface="Times New Roman" pitchFamily="18" charset="0"/>
                <a:cs typeface="Times New Roman" pitchFamily="18" charset="0"/>
              </a:rPr>
              <a:t>Гузерипль</a:t>
            </a: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-  заповедная жемчужина Краснодарского края»;</a:t>
            </a:r>
            <a:br>
              <a:rPr lang="ru-RU" sz="2000" b="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·  Познавательное чтение, просмотр книг, картин, телепередач природоведческого содержания, способствующее получению новых, уточнению имеющихся знаний о природе.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57167"/>
            <a:ext cx="7772400" cy="1143007"/>
          </a:xfrm>
        </p:spPr>
        <p:txBody>
          <a:bodyPr>
            <a:normAutofit/>
          </a:bodyPr>
          <a:lstStyle/>
          <a:p>
            <a:r>
              <a:rPr lang="ru-RU" sz="28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Формы работы по реализации проекта</a:t>
            </a:r>
            <a:endParaRPr lang="ru-RU" sz="2800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</TotalTime>
  <Words>381</Words>
  <Application>Microsoft Office PowerPoint</Application>
  <PresentationFormat>Экран (4:3)</PresentationFormat>
  <Paragraphs>62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Office Theme</vt:lpstr>
      <vt:lpstr>Муниципальное бюджетное дошкольное образовательное учреждение детский сад комбинированного вида станицы Ленинградской муниципального образования Ленинградский район детский сад № 30  « Гузерипль- заповедная жемчужина Краснодарского края»  </vt:lpstr>
      <vt:lpstr>Подготовила:</vt:lpstr>
      <vt:lpstr>Цели и задачи</vt:lpstr>
      <vt:lpstr>Актуальность:</vt:lpstr>
      <vt:lpstr>Слайд 5</vt:lpstr>
      <vt:lpstr>Слайд 6</vt:lpstr>
      <vt:lpstr>У детей сформируются - экологические знания, экологическая культура; - сознание важности природоохранных мероприятий; - навыки правильного поведения в природной среде; - чувство милосердия и гуманного отношения к объектам природе; - эстетическое отношение к окружающей действительности, желание   отражать впечатления, полученные в процессе общения с природой в художественно – творческой  деятельности. </vt:lpstr>
      <vt:lpstr>Слайд 8</vt:lpstr>
      <vt:lpstr>   ·  Наблюдения, беседы и экологические экскурсии  в поселок Гузерипль, музей кавказского заповедника. ·  Образовательная деятельность, включение экологической тематики во все виды деятельности. ·  Создание слайд-шоу и презентаций « Гузерипль -  заповедная жемчужина Краснодарского края»; ·  Познавательное чтение, просмотр книг, картин, телепередач природоведческого содержания, способствующее получению новых, уточнению имеющихся знаний о природе. </vt:lpstr>
      <vt:lpstr>Цикл практических дел:</vt:lpstr>
      <vt:lpstr>Экологическая тропа</vt:lpstr>
      <vt:lpstr>Экскурсия в музее</vt:lpstr>
      <vt:lpstr>Экологическая  тропа </vt:lpstr>
      <vt:lpstr>Слайд 14</vt:lpstr>
      <vt:lpstr>Акция « Посади елочку»</vt:lpstr>
      <vt:lpstr>Наведение чистоты и порядка</vt:lpstr>
      <vt:lpstr>Конкурс рисунков</vt:lpstr>
      <vt:lpstr>Создание презентации  « Гузерипль – заповедная жемчужина Краснодарского края »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Людмила</cp:lastModifiedBy>
  <cp:revision>40</cp:revision>
  <dcterms:created xsi:type="dcterms:W3CDTF">2013-08-21T19:17:07Z</dcterms:created>
  <dcterms:modified xsi:type="dcterms:W3CDTF">2022-01-14T17:14:07Z</dcterms:modified>
</cp:coreProperties>
</file>