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5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2" d="100"/>
          <a:sy n="122" d="100"/>
        </p:scale>
        <p:origin x="-131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D4745-87A7-45BE-8477-42DEDC27EC8C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E7657-6052-44AF-94C5-1BCC9594553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D4745-87A7-45BE-8477-42DEDC27EC8C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E7657-6052-44AF-94C5-1BCC959455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D4745-87A7-45BE-8477-42DEDC27EC8C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E7657-6052-44AF-94C5-1BCC959455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D4745-87A7-45BE-8477-42DEDC27EC8C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E7657-6052-44AF-94C5-1BCC959455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D4745-87A7-45BE-8477-42DEDC27EC8C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E7657-6052-44AF-94C5-1BCC9594553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D4745-87A7-45BE-8477-42DEDC27EC8C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E7657-6052-44AF-94C5-1BCC959455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D4745-87A7-45BE-8477-42DEDC27EC8C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E7657-6052-44AF-94C5-1BCC959455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D4745-87A7-45BE-8477-42DEDC27EC8C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E7657-6052-44AF-94C5-1BCC959455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D4745-87A7-45BE-8477-42DEDC27EC8C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E7657-6052-44AF-94C5-1BCC959455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D4745-87A7-45BE-8477-42DEDC27EC8C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E7657-6052-44AF-94C5-1BCC959455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D4745-87A7-45BE-8477-42DEDC27EC8C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25E7657-6052-44AF-94C5-1BCC9594553D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76D4745-87A7-45BE-8477-42DEDC27EC8C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25E7657-6052-44AF-94C5-1BCC9594553D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7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slide" Target="slide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1.png"/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slide" Target="slide12.xml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5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slide" Target="slide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49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slide" Target="slide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3.png"/><Relationship Id="rId2" Type="http://schemas.openxmlformats.org/officeDocument/2006/relationships/slide" Target="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slide" Target="slide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7" Type="http://schemas.openxmlformats.org/officeDocument/2006/relationships/image" Target="../media/image57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5" Type="http://schemas.openxmlformats.org/officeDocument/2006/relationships/slide" Target="slide18.xml"/><Relationship Id="rId4" Type="http://schemas.openxmlformats.org/officeDocument/2006/relationships/image" Target="../media/image5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7" Type="http://schemas.openxmlformats.org/officeDocument/2006/relationships/image" Target="../media/image61.png"/><Relationship Id="rId2" Type="http://schemas.openxmlformats.org/officeDocument/2006/relationships/slide" Target="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&#1042;&#1072;&#1083;&#1103;\Desktop\&#1085;&#1077;&#1076;&#1077;&#1083;&#1103;%20&#1087;&#1077;&#1076;&#1084;&#1072;&#1089;&#1090;&#1077;&#1088;&#1089;&#1090;&#1074;&#1072;\&#1053;&#1086;&#1074;&#1072;&#1103;%20&#1087;&#1072;&#1087;&#1082;&#1072;\&#1087;&#1088;&#1077;&#1079;&#1077;&#1085;&#1090;&#1072;&#1094;&#1080;&#1103;.pptx#-1,6,&#1042;&#1086;&#1079;&#1084;&#1086;&#1078;&#1085;&#1086;&#1077; &#1076;&#1086;&#1089;&#1090;&#1080;&#1078;&#1077;&#1085;&#1080;&#1077; &#1087;&#1086;&#1089;&#1090;&#1072;&#1074;&#1083;&#1077;&#1085;&#1085;&#1086;&#1081; &#1094;&#1077;&#1083;&#1080;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" Target="slide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slide" Target="slide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slide" Target="slide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9.png"/><Relationship Id="rId2" Type="http://schemas.openxmlformats.org/officeDocument/2006/relationships/slide" Target="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slide" Target="slide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3.png"/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4320479"/>
          </a:xfrm>
        </p:spPr>
        <p:txBody>
          <a:bodyPr/>
          <a:lstStyle/>
          <a:p>
            <a:r>
              <a:rPr lang="ru-RU" dirty="0" smtClean="0">
                <a:solidFill>
                  <a:srgbClr val="92D050"/>
                </a:solidFill>
              </a:rPr>
              <a:t>Кто хочет стать миллионером</a:t>
            </a:r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H="1">
            <a:off x="9828584" y="5157192"/>
            <a:ext cx="360040" cy="481608"/>
          </a:xfrm>
        </p:spPr>
        <p:txBody>
          <a:bodyPr>
            <a:normAutofit lnSpcReduction="1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1080119"/>
          </a:xfrm>
        </p:spPr>
        <p:txBody>
          <a:bodyPr/>
          <a:lstStyle/>
          <a:p>
            <a:r>
              <a:rPr lang="ru-RU" dirty="0" smtClean="0"/>
              <a:t>Вопрос  9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556792"/>
            <a:ext cx="6400800" cy="864096"/>
          </a:xfrm>
        </p:spPr>
        <p:txBody>
          <a:bodyPr/>
          <a:lstStyle/>
          <a:p>
            <a:r>
              <a:rPr lang="ru-RU" dirty="0" smtClean="0"/>
              <a:t>Птицы живут в?</a:t>
            </a:r>
            <a:endParaRPr lang="ru-RU" dirty="0"/>
          </a:p>
        </p:txBody>
      </p:sp>
      <p:sp>
        <p:nvSpPr>
          <p:cNvPr id="4" name="Скругленный прямоугольник 3">
            <a:hlinkClick r:id="" action="ppaction://hlinkshowjump?jump=lastslide"/>
          </p:cNvPr>
          <p:cNvSpPr/>
          <p:nvPr/>
        </p:nvSpPr>
        <p:spPr>
          <a:xfrm>
            <a:off x="683568" y="4293096"/>
            <a:ext cx="3096344" cy="19442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FFFF00"/>
                </a:solidFill>
              </a:rPr>
              <a:t>Б.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" name="Скругленный прямоугольник 4">
            <a:hlinkClick r:id="" action="ppaction://hlinkshowjump?jump=lastslide"/>
          </p:cNvPr>
          <p:cNvSpPr/>
          <p:nvPr/>
        </p:nvSpPr>
        <p:spPr>
          <a:xfrm>
            <a:off x="4211960" y="4293096"/>
            <a:ext cx="3024336" cy="19442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FFFF00"/>
                </a:solidFill>
              </a:rPr>
              <a:t>Г.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" name="Скругленный прямоугольник 5">
            <a:hlinkClick r:id="" action="ppaction://hlinkshowjump?jump=nextslide"/>
          </p:cNvPr>
          <p:cNvSpPr/>
          <p:nvPr/>
        </p:nvSpPr>
        <p:spPr>
          <a:xfrm>
            <a:off x="683568" y="2132856"/>
            <a:ext cx="3096344" cy="17281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FFFF00"/>
                </a:solidFill>
              </a:rPr>
              <a:t>А.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7" name="Скругленный прямоугольник 6">
            <a:hlinkClick r:id="" action="ppaction://hlinkshowjump?jump=lastslide"/>
          </p:cNvPr>
          <p:cNvSpPr/>
          <p:nvPr/>
        </p:nvSpPr>
        <p:spPr>
          <a:xfrm>
            <a:off x="4211960" y="2132856"/>
            <a:ext cx="3024336" cy="17281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FFFF00"/>
                </a:solidFill>
              </a:rPr>
              <a:t>В.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452320" y="2132856"/>
            <a:ext cx="1368152" cy="43924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15.3000000</a:t>
            </a:r>
          </a:p>
          <a:p>
            <a:pPr algn="ctr"/>
            <a:r>
              <a:rPr lang="ru-RU" dirty="0" smtClean="0"/>
              <a:t>14.1500000</a:t>
            </a:r>
          </a:p>
          <a:p>
            <a:pPr algn="ctr"/>
            <a:r>
              <a:rPr lang="ru-RU" dirty="0" smtClean="0"/>
              <a:t>13.800000</a:t>
            </a:r>
          </a:p>
          <a:p>
            <a:pPr algn="ctr"/>
            <a:r>
              <a:rPr lang="ru-RU" dirty="0" smtClean="0"/>
              <a:t>12.400000</a:t>
            </a:r>
          </a:p>
          <a:p>
            <a:pPr algn="ctr"/>
            <a:r>
              <a:rPr lang="ru-RU" dirty="0" smtClean="0"/>
              <a:t>11.200000</a:t>
            </a:r>
          </a:p>
          <a:p>
            <a:pPr algn="ctr"/>
            <a:r>
              <a:rPr lang="ru-RU" dirty="0" smtClean="0"/>
              <a:t>10.100000</a:t>
            </a:r>
          </a:p>
          <a:p>
            <a:pPr algn="ctr"/>
            <a:r>
              <a:rPr lang="ru-RU" dirty="0" smtClean="0">
                <a:solidFill>
                  <a:srgbClr val="FFFF00"/>
                </a:solidFill>
              </a:rPr>
              <a:t>9.50000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8.25000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7.15000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6.10000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5.5000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4.3000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3.2000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2.1000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1.500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9218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060848"/>
            <a:ext cx="3096344" cy="2088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204276"/>
            <a:ext cx="3096344" cy="2249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204275"/>
            <a:ext cx="3096344" cy="2320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060847"/>
            <a:ext cx="3096344" cy="2088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1080119"/>
          </a:xfrm>
        </p:spPr>
        <p:txBody>
          <a:bodyPr/>
          <a:lstStyle/>
          <a:p>
            <a:r>
              <a:rPr lang="ru-RU" dirty="0" smtClean="0"/>
              <a:t>Вопрос  10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556792"/>
            <a:ext cx="6400800" cy="864096"/>
          </a:xfrm>
        </p:spPr>
        <p:txBody>
          <a:bodyPr/>
          <a:lstStyle/>
          <a:p>
            <a:r>
              <a:rPr lang="ru-RU" dirty="0" smtClean="0"/>
              <a:t>Какая девочка убежала от жабы?</a:t>
            </a:r>
            <a:endParaRPr lang="ru-RU" dirty="0"/>
          </a:p>
        </p:txBody>
      </p:sp>
      <p:sp>
        <p:nvSpPr>
          <p:cNvPr id="4" name="Скругленный прямоугольник 3">
            <a:hlinkClick r:id="" action="ppaction://hlinkshowjump?jump=lastslide"/>
          </p:cNvPr>
          <p:cNvSpPr/>
          <p:nvPr/>
        </p:nvSpPr>
        <p:spPr>
          <a:xfrm>
            <a:off x="971600" y="4509120"/>
            <a:ext cx="2592288" cy="15841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FFFF00"/>
                </a:solidFill>
              </a:rPr>
              <a:t>Б.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" name="Скругленный прямоугольник 4">
            <a:hlinkClick r:id="" action="ppaction://hlinkshowjump?jump=lastslide"/>
          </p:cNvPr>
          <p:cNvSpPr/>
          <p:nvPr/>
        </p:nvSpPr>
        <p:spPr>
          <a:xfrm>
            <a:off x="4499992" y="4509120"/>
            <a:ext cx="2664296" cy="15841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FFFF00"/>
                </a:solidFill>
              </a:rPr>
              <a:t>Г.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" name="Скругленный прямоугольник 5">
            <a:hlinkClick r:id="" action="ppaction://hlinkshowjump?jump=nextslide"/>
          </p:cNvPr>
          <p:cNvSpPr/>
          <p:nvPr/>
        </p:nvSpPr>
        <p:spPr>
          <a:xfrm>
            <a:off x="971600" y="2445792"/>
            <a:ext cx="2592288" cy="17032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FFFF00"/>
                </a:solidFill>
              </a:rPr>
              <a:t>А.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7" name="Скругленный прямоугольник 6">
            <a:hlinkClick r:id="" action="ppaction://hlinkshowjump?jump=lastslide"/>
          </p:cNvPr>
          <p:cNvSpPr/>
          <p:nvPr/>
        </p:nvSpPr>
        <p:spPr>
          <a:xfrm>
            <a:off x="4427984" y="2445792"/>
            <a:ext cx="2664296" cy="17032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FFFF00"/>
                </a:solidFill>
              </a:rPr>
              <a:t>В.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452320" y="2132856"/>
            <a:ext cx="1368152" cy="43924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15.3000000</a:t>
            </a:r>
          </a:p>
          <a:p>
            <a:pPr algn="ctr"/>
            <a:r>
              <a:rPr lang="ru-RU" dirty="0" smtClean="0"/>
              <a:t>14.1500000</a:t>
            </a:r>
          </a:p>
          <a:p>
            <a:pPr algn="ctr"/>
            <a:r>
              <a:rPr lang="ru-RU" dirty="0" smtClean="0"/>
              <a:t>13.800000</a:t>
            </a:r>
          </a:p>
          <a:p>
            <a:pPr algn="ctr"/>
            <a:r>
              <a:rPr lang="ru-RU" dirty="0" smtClean="0"/>
              <a:t>12.400000</a:t>
            </a:r>
          </a:p>
          <a:p>
            <a:pPr algn="ctr"/>
            <a:r>
              <a:rPr lang="ru-RU" dirty="0" smtClean="0"/>
              <a:t>11.200000</a:t>
            </a:r>
          </a:p>
          <a:p>
            <a:pPr algn="ctr"/>
            <a:r>
              <a:rPr lang="ru-RU" dirty="0" smtClean="0">
                <a:solidFill>
                  <a:srgbClr val="FFFF00"/>
                </a:solidFill>
              </a:rPr>
              <a:t>10.100000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9.50000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8.25000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7.15000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6.10000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5.5000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4.3000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3.2000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2.1000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1.500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42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356585"/>
            <a:ext cx="2880320" cy="193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288" y="2356585"/>
            <a:ext cx="3103019" cy="193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460708"/>
            <a:ext cx="2880320" cy="1920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6611" y="4460708"/>
            <a:ext cx="3050696" cy="1926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1080119"/>
          </a:xfrm>
        </p:spPr>
        <p:txBody>
          <a:bodyPr/>
          <a:lstStyle/>
          <a:p>
            <a:r>
              <a:rPr lang="ru-RU" dirty="0" smtClean="0"/>
              <a:t>Вопрос  11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556792"/>
            <a:ext cx="6400800" cy="864096"/>
          </a:xfrm>
        </p:spPr>
        <p:txBody>
          <a:bodyPr/>
          <a:lstStyle/>
          <a:p>
            <a:r>
              <a:rPr lang="ru-RU" dirty="0" smtClean="0"/>
              <a:t>Какой зверь помогал Ивану-царевичу?</a:t>
            </a:r>
            <a:endParaRPr lang="ru-RU" dirty="0"/>
          </a:p>
        </p:txBody>
      </p:sp>
      <p:sp>
        <p:nvSpPr>
          <p:cNvPr id="4" name="Скругленный прямоугольник 3">
            <a:hlinkClick r:id="" action="ppaction://hlinkshowjump?jump=lastslide"/>
          </p:cNvPr>
          <p:cNvSpPr/>
          <p:nvPr/>
        </p:nvSpPr>
        <p:spPr>
          <a:xfrm>
            <a:off x="1619672" y="5157192"/>
            <a:ext cx="18002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" name="Скругленный прямоугольник 4">
            <a:hlinkClick r:id="" action="ppaction://hlinkshowjump?jump=lastslide"/>
          </p:cNvPr>
          <p:cNvSpPr/>
          <p:nvPr/>
        </p:nvSpPr>
        <p:spPr>
          <a:xfrm>
            <a:off x="5220072" y="5157192"/>
            <a:ext cx="165618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" name="Скругленный прямоугольник 5">
            <a:hlinkClick r:id="" action="ppaction://hlinkshowjump?jump=nextslide"/>
          </p:cNvPr>
          <p:cNvSpPr/>
          <p:nvPr/>
        </p:nvSpPr>
        <p:spPr>
          <a:xfrm>
            <a:off x="1619672" y="2420888"/>
            <a:ext cx="187220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7" name="Скругленный прямоугольник 6">
            <a:hlinkClick r:id="" action="ppaction://hlinkshowjump?jump=lastslide"/>
          </p:cNvPr>
          <p:cNvSpPr/>
          <p:nvPr/>
        </p:nvSpPr>
        <p:spPr>
          <a:xfrm>
            <a:off x="5220072" y="2492896"/>
            <a:ext cx="165618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452320" y="2132856"/>
            <a:ext cx="1368152" cy="43924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15.3000000</a:t>
            </a:r>
          </a:p>
          <a:p>
            <a:pPr algn="ctr"/>
            <a:r>
              <a:rPr lang="ru-RU" dirty="0" smtClean="0"/>
              <a:t>14.1500000</a:t>
            </a:r>
          </a:p>
          <a:p>
            <a:pPr algn="ctr"/>
            <a:r>
              <a:rPr lang="ru-RU" dirty="0" smtClean="0"/>
              <a:t>13.800000</a:t>
            </a:r>
          </a:p>
          <a:p>
            <a:pPr algn="ctr"/>
            <a:r>
              <a:rPr lang="ru-RU" dirty="0" smtClean="0"/>
              <a:t>12.400000</a:t>
            </a:r>
          </a:p>
          <a:p>
            <a:pPr algn="ctr"/>
            <a:r>
              <a:rPr lang="ru-RU" dirty="0" smtClean="0">
                <a:solidFill>
                  <a:srgbClr val="FFFF00"/>
                </a:solidFill>
              </a:rPr>
              <a:t>11.200000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10.100000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9.50000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8.25000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7.15000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6.10000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5.5000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4.3000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3.2000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2.1000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1.500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1266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2300" y="4682976"/>
            <a:ext cx="2997748" cy="1843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740" y="4682976"/>
            <a:ext cx="2934072" cy="1839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1301" y="2176010"/>
            <a:ext cx="3088747" cy="1806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883" y="2182259"/>
            <a:ext cx="2915816" cy="1800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1080119"/>
          </a:xfrm>
        </p:spPr>
        <p:txBody>
          <a:bodyPr/>
          <a:lstStyle/>
          <a:p>
            <a:r>
              <a:rPr lang="ru-RU" dirty="0" smtClean="0"/>
              <a:t>Вопрос  12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556792"/>
            <a:ext cx="6400800" cy="864096"/>
          </a:xfrm>
        </p:spPr>
        <p:txBody>
          <a:bodyPr>
            <a:normAutofit/>
          </a:bodyPr>
          <a:lstStyle/>
          <a:p>
            <a:r>
              <a:rPr lang="ru-RU" dirty="0" smtClean="0"/>
              <a:t>Третья планета от Солнца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4" name="Скругленный прямоугольник 3">
            <a:hlinkClick r:id="" action="ppaction://hlinkshowjump?jump=lastslide"/>
          </p:cNvPr>
          <p:cNvSpPr/>
          <p:nvPr/>
        </p:nvSpPr>
        <p:spPr>
          <a:xfrm>
            <a:off x="1914527" y="5013176"/>
            <a:ext cx="18002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" name="Скругленный прямоугольник 4">
            <a:hlinkClick r:id="" action="ppaction://hlinkshowjump?jump=nextslide"/>
          </p:cNvPr>
          <p:cNvSpPr/>
          <p:nvPr/>
        </p:nvSpPr>
        <p:spPr>
          <a:xfrm>
            <a:off x="4788024" y="5036870"/>
            <a:ext cx="165618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" name="Скругленный прямоугольник 5">
            <a:hlinkClick r:id="" action="ppaction://hlinkshowjump?jump=lastslide"/>
          </p:cNvPr>
          <p:cNvSpPr/>
          <p:nvPr/>
        </p:nvSpPr>
        <p:spPr>
          <a:xfrm>
            <a:off x="1907704" y="2420888"/>
            <a:ext cx="187220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7" name="Скругленный прямоугольник 6">
            <a:hlinkClick r:id="" action="ppaction://hlinkshowjump?jump=lastslide"/>
          </p:cNvPr>
          <p:cNvSpPr/>
          <p:nvPr/>
        </p:nvSpPr>
        <p:spPr>
          <a:xfrm>
            <a:off x="4644008" y="2420888"/>
            <a:ext cx="165618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452320" y="2420888"/>
            <a:ext cx="1368152" cy="43204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15.3000000</a:t>
            </a:r>
          </a:p>
          <a:p>
            <a:pPr algn="ctr"/>
            <a:r>
              <a:rPr lang="ru-RU" dirty="0" smtClean="0"/>
              <a:t>14.1500000</a:t>
            </a:r>
          </a:p>
          <a:p>
            <a:pPr algn="ctr"/>
            <a:r>
              <a:rPr lang="ru-RU" dirty="0" smtClean="0"/>
              <a:t>13.800000</a:t>
            </a:r>
          </a:p>
          <a:p>
            <a:pPr algn="ctr"/>
            <a:r>
              <a:rPr lang="ru-RU" dirty="0" smtClean="0">
                <a:solidFill>
                  <a:srgbClr val="FFFF00"/>
                </a:solidFill>
              </a:rPr>
              <a:t>12.400000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11.200000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10.100000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9.50000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8.25000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7.15000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6.10000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5.5000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4.3000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3.2000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2.1000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1.500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50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988841"/>
            <a:ext cx="2880320" cy="215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001144"/>
            <a:ext cx="3236887" cy="214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221088"/>
            <a:ext cx="2885546" cy="2473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5458" y="4221263"/>
            <a:ext cx="3195357" cy="2473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1080119"/>
          </a:xfrm>
        </p:spPr>
        <p:txBody>
          <a:bodyPr/>
          <a:lstStyle/>
          <a:p>
            <a:r>
              <a:rPr lang="ru-RU" dirty="0" smtClean="0"/>
              <a:t>Вопрос  13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556792"/>
            <a:ext cx="6400800" cy="864096"/>
          </a:xfrm>
        </p:spPr>
        <p:txBody>
          <a:bodyPr/>
          <a:lstStyle/>
          <a:p>
            <a:r>
              <a:rPr lang="ru-RU" dirty="0" smtClean="0"/>
              <a:t>Герб города Первоуральск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4" name="Скругленный прямоугольник 3">
            <a:hlinkClick r:id="" action="ppaction://hlinkshowjump?jump=lastslide"/>
          </p:cNvPr>
          <p:cNvSpPr/>
          <p:nvPr/>
        </p:nvSpPr>
        <p:spPr>
          <a:xfrm>
            <a:off x="1763688" y="4725144"/>
            <a:ext cx="18002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" name="Скругленный прямоугольник 4">
            <a:hlinkClick r:id="" action="ppaction://hlinkshowjump?jump=nextslide"/>
          </p:cNvPr>
          <p:cNvSpPr/>
          <p:nvPr/>
        </p:nvSpPr>
        <p:spPr>
          <a:xfrm>
            <a:off x="5220072" y="4725144"/>
            <a:ext cx="165618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" name="Скругленный прямоугольник 5">
            <a:hlinkClick r:id="" action="ppaction://hlinkshowjump?jump=lastslide"/>
          </p:cNvPr>
          <p:cNvSpPr/>
          <p:nvPr/>
        </p:nvSpPr>
        <p:spPr>
          <a:xfrm>
            <a:off x="1475656" y="2420888"/>
            <a:ext cx="187220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7" name="Скругленный прямоугольник 6">
            <a:hlinkClick r:id="" action="ppaction://hlinkshowjump?jump=lastslide"/>
          </p:cNvPr>
          <p:cNvSpPr/>
          <p:nvPr/>
        </p:nvSpPr>
        <p:spPr>
          <a:xfrm>
            <a:off x="5076056" y="2453607"/>
            <a:ext cx="165618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452320" y="2132856"/>
            <a:ext cx="1368152" cy="43924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15.3000000</a:t>
            </a:r>
          </a:p>
          <a:p>
            <a:pPr algn="ctr"/>
            <a:r>
              <a:rPr lang="ru-RU" dirty="0" smtClean="0"/>
              <a:t>14.1500000</a:t>
            </a:r>
          </a:p>
          <a:p>
            <a:pPr algn="ctr"/>
            <a:r>
              <a:rPr lang="ru-RU" dirty="0" smtClean="0">
                <a:solidFill>
                  <a:srgbClr val="FFFF00"/>
                </a:solidFill>
              </a:rPr>
              <a:t>13.800000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12.400000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11.200000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10.100000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9.50000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8.25000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7.15000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6.10000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5.5000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4.3000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3.2000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2.1000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1.500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074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320477"/>
            <a:ext cx="2862064" cy="1908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917" y="2254264"/>
            <a:ext cx="2952326" cy="1894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916" y="4329100"/>
            <a:ext cx="2952327" cy="1899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254264"/>
            <a:ext cx="2862064" cy="199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1080119"/>
          </a:xfrm>
        </p:spPr>
        <p:txBody>
          <a:bodyPr/>
          <a:lstStyle/>
          <a:p>
            <a:r>
              <a:rPr lang="ru-RU" dirty="0" smtClean="0"/>
              <a:t>Вопрос  14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556792"/>
            <a:ext cx="6400800" cy="86409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   Кто из сказочных героев исполнял желание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4" name="Скругленный прямоугольник 3">
            <a:hlinkClick r:id="" action="ppaction://hlinkshowjump?jump=lastslide"/>
          </p:cNvPr>
          <p:cNvSpPr/>
          <p:nvPr/>
        </p:nvSpPr>
        <p:spPr>
          <a:xfrm>
            <a:off x="1418287" y="4797152"/>
            <a:ext cx="18002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" name="Скругленный прямоугольник 4">
            <a:hlinkClick r:id="" action="ppaction://hlinkshowjump?jump=lastslide"/>
          </p:cNvPr>
          <p:cNvSpPr/>
          <p:nvPr/>
        </p:nvSpPr>
        <p:spPr>
          <a:xfrm>
            <a:off x="4932040" y="4797152"/>
            <a:ext cx="165618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" name="Скругленный прямоугольник 5">
            <a:hlinkClick r:id="" action="ppaction://hlinkshowjump?jump=nextslide"/>
          </p:cNvPr>
          <p:cNvSpPr/>
          <p:nvPr/>
        </p:nvSpPr>
        <p:spPr>
          <a:xfrm>
            <a:off x="1331640" y="2658616"/>
            <a:ext cx="187220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7" name="Скругленный прямоугольник 6">
            <a:hlinkClick r:id="" action="ppaction://hlinkshowjump?jump=lastslide"/>
          </p:cNvPr>
          <p:cNvSpPr/>
          <p:nvPr/>
        </p:nvSpPr>
        <p:spPr>
          <a:xfrm>
            <a:off x="4788024" y="2708920"/>
            <a:ext cx="165618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452320" y="2291172"/>
            <a:ext cx="1368152" cy="43924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15.3000000</a:t>
            </a:r>
          </a:p>
          <a:p>
            <a:pPr algn="ctr"/>
            <a:r>
              <a:rPr lang="ru-RU" dirty="0" smtClean="0">
                <a:solidFill>
                  <a:srgbClr val="FFFF00"/>
                </a:solidFill>
              </a:rPr>
              <a:t>14.1500000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13.800000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12.400000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11.200000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10.100000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9.50000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8.25000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7.15000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6.10000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5.5000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4.3000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3.2000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2.1000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1.500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098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330" y="4604429"/>
            <a:ext cx="2952328" cy="2214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352220"/>
            <a:ext cx="2509824" cy="2103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384" y="2385495"/>
            <a:ext cx="2806719" cy="2101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59" y="4604429"/>
            <a:ext cx="3072051" cy="2214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1080119"/>
          </a:xfrm>
        </p:spPr>
        <p:txBody>
          <a:bodyPr/>
          <a:lstStyle/>
          <a:p>
            <a:r>
              <a:rPr lang="ru-RU" dirty="0" smtClean="0"/>
              <a:t>Вопрос  15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556792"/>
            <a:ext cx="6400800" cy="864096"/>
          </a:xfrm>
        </p:spPr>
        <p:txBody>
          <a:bodyPr/>
          <a:lstStyle/>
          <a:p>
            <a:r>
              <a:rPr lang="ru-RU" dirty="0" smtClean="0"/>
              <a:t>Флаг России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4" name="Скругленный прямоугольник 3">
            <a:hlinkClick r:id="" action="ppaction://hlinkshowjump?jump=lastslide"/>
          </p:cNvPr>
          <p:cNvSpPr/>
          <p:nvPr/>
        </p:nvSpPr>
        <p:spPr>
          <a:xfrm>
            <a:off x="1066933" y="4653136"/>
            <a:ext cx="18002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" name="Скругленный прямоугольник 4">
            <a:hlinkClick r:id="" action="ppaction://hlinkshowjump?jump=lastslide"/>
          </p:cNvPr>
          <p:cNvSpPr/>
          <p:nvPr/>
        </p:nvSpPr>
        <p:spPr>
          <a:xfrm>
            <a:off x="5213587" y="4636084"/>
            <a:ext cx="165618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" name="Скругленный прямоугольник 5">
            <a:hlinkClick r:id="" action="ppaction://hlinkshowjump?jump=nextslide"/>
          </p:cNvPr>
          <p:cNvSpPr/>
          <p:nvPr/>
        </p:nvSpPr>
        <p:spPr>
          <a:xfrm>
            <a:off x="1115616" y="2458616"/>
            <a:ext cx="187220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7" name="Скругленный прямоугольник 6">
            <a:hlinkClick r:id="" action="ppaction://hlinkshowjump?jump=lastslide"/>
          </p:cNvPr>
          <p:cNvSpPr/>
          <p:nvPr/>
        </p:nvSpPr>
        <p:spPr>
          <a:xfrm>
            <a:off x="5220072" y="2432151"/>
            <a:ext cx="165618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452320" y="2132856"/>
            <a:ext cx="1368152" cy="43924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15.3000000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14.1500000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13.800000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12.400000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11.200000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10.100000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9.50000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8.25000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7.15000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6.10000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5.5000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4.3000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3.2000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2.1000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1.500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122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060848"/>
            <a:ext cx="3348630" cy="1883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106180"/>
            <a:ext cx="2972024" cy="183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221088"/>
            <a:ext cx="3312368" cy="2022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221088"/>
            <a:ext cx="2972024" cy="2022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3589008"/>
          </a:xfrm>
        </p:spPr>
        <p:txBody>
          <a:bodyPr/>
          <a:lstStyle/>
          <a:p>
            <a:r>
              <a:rPr lang="ru-RU" dirty="0" smtClean="0"/>
              <a:t>Поздравляем, Вы выиграли!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H="1">
            <a:off x="107504" y="5301208"/>
            <a:ext cx="5616624" cy="1383432"/>
          </a:xfrm>
        </p:spPr>
        <p:txBody>
          <a:bodyPr/>
          <a:lstStyle/>
          <a:p>
            <a:pPr lvl="1"/>
            <a:endParaRPr lang="ru-RU" dirty="0"/>
          </a:p>
        </p:txBody>
      </p:sp>
      <p:sp>
        <p:nvSpPr>
          <p:cNvPr id="6" name="Управляющая кнопка: далее 5">
            <a:hlinkClick r:id="rId2" action="ppaction://hlinkpres?slideindex=6&amp;slidetitle=Возможное достижение поставленной цели" highlightClick="1"/>
          </p:cNvPr>
          <p:cNvSpPr/>
          <p:nvPr/>
        </p:nvSpPr>
        <p:spPr>
          <a:xfrm>
            <a:off x="7092280" y="5373216"/>
            <a:ext cx="1440160" cy="79208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450506"/>
          </a:xfrm>
        </p:spPr>
        <p:txBody>
          <a:bodyPr/>
          <a:lstStyle/>
          <a:p>
            <a:r>
              <a:rPr lang="ru-RU" dirty="0" smtClean="0"/>
              <a:t>Конец</a:t>
            </a:r>
            <a:endParaRPr lang="ru-RU" dirty="0"/>
          </a:p>
        </p:txBody>
      </p:sp>
      <p:sp>
        <p:nvSpPr>
          <p:cNvPr id="3" name="Управляющая кнопка: возврат 2">
            <a:hlinkClick r:id="" action="ppaction://hlinkshowjump?jump=lastslideviewed" highlightClick="1"/>
          </p:cNvPr>
          <p:cNvSpPr/>
          <p:nvPr/>
        </p:nvSpPr>
        <p:spPr>
          <a:xfrm>
            <a:off x="755576" y="5733256"/>
            <a:ext cx="1042416" cy="104241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1080119"/>
          </a:xfrm>
        </p:spPr>
        <p:txBody>
          <a:bodyPr/>
          <a:lstStyle/>
          <a:p>
            <a:r>
              <a:rPr lang="ru-RU" dirty="0" smtClean="0"/>
              <a:t>Вопрос 1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556792"/>
            <a:ext cx="6400800" cy="864096"/>
          </a:xfrm>
        </p:spPr>
        <p:txBody>
          <a:bodyPr/>
          <a:lstStyle/>
          <a:p>
            <a:r>
              <a:rPr lang="ru-RU" dirty="0" smtClean="0"/>
              <a:t>Когда цветут подснежники?</a:t>
            </a:r>
            <a:endParaRPr lang="ru-RU" dirty="0"/>
          </a:p>
        </p:txBody>
      </p:sp>
      <p:sp>
        <p:nvSpPr>
          <p:cNvPr id="4" name="Скругленный прямоугольник 3">
            <a:hlinkClick r:id="" action="ppaction://hlinkshowjump?jump=lastslide"/>
          </p:cNvPr>
          <p:cNvSpPr/>
          <p:nvPr/>
        </p:nvSpPr>
        <p:spPr>
          <a:xfrm>
            <a:off x="1475656" y="4149080"/>
            <a:ext cx="2520280" cy="1656184"/>
          </a:xfrm>
          <a:prstGeom prst="roundRect">
            <a:avLst>
              <a:gd name="adj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FFFF00"/>
                </a:solidFill>
              </a:rPr>
              <a:t>Б.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" name="Скругленный прямоугольник 4">
            <a:hlinkClick r:id="" action="ppaction://hlinkshowjump?jump=lastslide"/>
          </p:cNvPr>
          <p:cNvSpPr/>
          <p:nvPr/>
        </p:nvSpPr>
        <p:spPr>
          <a:xfrm>
            <a:off x="4139952" y="4077072"/>
            <a:ext cx="2736304" cy="17281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FFFF00"/>
                </a:solidFill>
              </a:rPr>
              <a:t>Г.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" name="Скругленный прямоугольник 5">
            <a:hlinkClick r:id="" action="ppaction://hlinkshowjump?jump=nextslide"/>
          </p:cNvPr>
          <p:cNvSpPr/>
          <p:nvPr/>
        </p:nvSpPr>
        <p:spPr>
          <a:xfrm>
            <a:off x="1403648" y="2420888"/>
            <a:ext cx="2592288" cy="15841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FFFF00"/>
                </a:solidFill>
              </a:rPr>
              <a:t>А.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7" name="Скругленный прямоугольник 6">
            <a:hlinkClick r:id="" action="ppaction://hlinkshowjump?jump=lastslide"/>
          </p:cNvPr>
          <p:cNvSpPr/>
          <p:nvPr/>
        </p:nvSpPr>
        <p:spPr>
          <a:xfrm>
            <a:off x="4139952" y="2420888"/>
            <a:ext cx="2736304" cy="15841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FFFF00"/>
                </a:solidFill>
              </a:rPr>
              <a:t>В</a:t>
            </a:r>
            <a:r>
              <a:rPr lang="ru-RU" dirty="0">
                <a:solidFill>
                  <a:srgbClr val="FFFF00"/>
                </a:solidFill>
              </a:rPr>
              <a:t>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452320" y="2132856"/>
            <a:ext cx="1368152" cy="43924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15.3000000</a:t>
            </a:r>
          </a:p>
          <a:p>
            <a:pPr algn="ctr"/>
            <a:r>
              <a:rPr lang="ru-RU" dirty="0" smtClean="0"/>
              <a:t>14.1500000</a:t>
            </a:r>
          </a:p>
          <a:p>
            <a:pPr algn="ctr"/>
            <a:r>
              <a:rPr lang="ru-RU" dirty="0"/>
              <a:t>1</a:t>
            </a:r>
            <a:r>
              <a:rPr lang="ru-RU" dirty="0" smtClean="0"/>
              <a:t>3.800000</a:t>
            </a:r>
          </a:p>
          <a:p>
            <a:pPr algn="ctr"/>
            <a:r>
              <a:rPr lang="ru-RU" dirty="0" smtClean="0"/>
              <a:t>12.400000</a:t>
            </a:r>
          </a:p>
          <a:p>
            <a:pPr algn="ctr"/>
            <a:r>
              <a:rPr lang="ru-RU" dirty="0" smtClean="0"/>
              <a:t>11.200000</a:t>
            </a:r>
          </a:p>
          <a:p>
            <a:pPr algn="ctr"/>
            <a:r>
              <a:rPr lang="ru-RU" dirty="0" smtClean="0"/>
              <a:t>10.100000</a:t>
            </a:r>
          </a:p>
          <a:p>
            <a:pPr algn="ctr"/>
            <a:r>
              <a:rPr lang="ru-RU" dirty="0" smtClean="0"/>
              <a:t>9.50000</a:t>
            </a:r>
          </a:p>
          <a:p>
            <a:pPr algn="ctr"/>
            <a:r>
              <a:rPr lang="ru-RU" dirty="0" smtClean="0"/>
              <a:t>8.25000</a:t>
            </a:r>
          </a:p>
          <a:p>
            <a:pPr algn="ctr"/>
            <a:r>
              <a:rPr lang="ru-RU" dirty="0" smtClean="0"/>
              <a:t>7.15000</a:t>
            </a:r>
          </a:p>
          <a:p>
            <a:pPr algn="ctr"/>
            <a:r>
              <a:rPr lang="ru-RU" dirty="0" smtClean="0"/>
              <a:t>6.10000</a:t>
            </a:r>
          </a:p>
          <a:p>
            <a:pPr algn="ctr"/>
            <a:r>
              <a:rPr lang="ru-RU" dirty="0" smtClean="0"/>
              <a:t>5.5000</a:t>
            </a:r>
          </a:p>
          <a:p>
            <a:pPr algn="ctr"/>
            <a:r>
              <a:rPr lang="ru-RU" dirty="0" smtClean="0"/>
              <a:t>4.3000</a:t>
            </a:r>
          </a:p>
          <a:p>
            <a:pPr algn="ctr"/>
            <a:r>
              <a:rPr lang="ru-RU" dirty="0" smtClean="0"/>
              <a:t>3.2000</a:t>
            </a:r>
          </a:p>
          <a:p>
            <a:pPr algn="ctr"/>
            <a:r>
              <a:rPr lang="ru-RU" dirty="0" smtClean="0"/>
              <a:t>2.1000</a:t>
            </a:r>
          </a:p>
          <a:p>
            <a:pPr algn="ctr"/>
            <a:r>
              <a:rPr lang="ru-RU" dirty="0" smtClean="0">
                <a:solidFill>
                  <a:srgbClr val="FFFF00"/>
                </a:solidFill>
              </a:rPr>
              <a:t>1.500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027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7" y="2168041"/>
            <a:ext cx="2615619" cy="1837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3" y="2168041"/>
            <a:ext cx="2736304" cy="1837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031996"/>
            <a:ext cx="2615618" cy="1845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4" y="4054238"/>
            <a:ext cx="2736302" cy="1823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1080119"/>
          </a:xfrm>
        </p:spPr>
        <p:txBody>
          <a:bodyPr/>
          <a:lstStyle/>
          <a:p>
            <a:r>
              <a:rPr lang="ru-RU" dirty="0" smtClean="0"/>
              <a:t>Вопрос 2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556792"/>
            <a:ext cx="6400800" cy="864096"/>
          </a:xfrm>
        </p:spPr>
        <p:txBody>
          <a:bodyPr/>
          <a:lstStyle/>
          <a:p>
            <a:r>
              <a:rPr lang="ru-RU" dirty="0" smtClean="0"/>
              <a:t>Время года?</a:t>
            </a:r>
            <a:endParaRPr lang="ru-RU" dirty="0"/>
          </a:p>
        </p:txBody>
      </p:sp>
      <p:sp>
        <p:nvSpPr>
          <p:cNvPr id="4" name="Скругленный прямоугольник 3">
            <a:hlinkClick r:id="" action="ppaction://hlinkshowjump?jump=nextslide"/>
          </p:cNvPr>
          <p:cNvSpPr/>
          <p:nvPr/>
        </p:nvSpPr>
        <p:spPr>
          <a:xfrm>
            <a:off x="1115616" y="4329100"/>
            <a:ext cx="2664296" cy="15481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FFFF00"/>
                </a:solidFill>
              </a:rPr>
              <a:t>Б.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" name="Скругленный прямоугольник 4">
            <a:hlinkClick r:id="" action="ppaction://hlinkshowjump?jump=lastslide"/>
          </p:cNvPr>
          <p:cNvSpPr/>
          <p:nvPr/>
        </p:nvSpPr>
        <p:spPr>
          <a:xfrm>
            <a:off x="4283968" y="4329100"/>
            <a:ext cx="2592288" cy="15481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FFFF00"/>
                </a:solidFill>
              </a:rPr>
              <a:t>Г.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" name="Скругленный прямоугольник 5">
            <a:hlinkClick r:id="" action="ppaction://hlinkshowjump?jump=nextslide"/>
          </p:cNvPr>
          <p:cNvSpPr/>
          <p:nvPr/>
        </p:nvSpPr>
        <p:spPr>
          <a:xfrm>
            <a:off x="1115616" y="2132856"/>
            <a:ext cx="2664296" cy="15121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FFFF00"/>
                </a:solidFill>
              </a:rPr>
              <a:t>А.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7" name="Скругленный прямоугольник 6">
            <a:hlinkClick r:id="" action="ppaction://hlinkshowjump?jump=lastslide"/>
          </p:cNvPr>
          <p:cNvSpPr/>
          <p:nvPr/>
        </p:nvSpPr>
        <p:spPr>
          <a:xfrm>
            <a:off x="4283968" y="2132856"/>
            <a:ext cx="2592288" cy="15121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FFFF00"/>
                </a:solidFill>
              </a:rPr>
              <a:t>В.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452320" y="2132856"/>
            <a:ext cx="1368152" cy="43924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15.3000000</a:t>
            </a:r>
          </a:p>
          <a:p>
            <a:pPr algn="ctr"/>
            <a:r>
              <a:rPr lang="ru-RU" dirty="0" smtClean="0"/>
              <a:t>14.1500000</a:t>
            </a:r>
          </a:p>
          <a:p>
            <a:pPr algn="ctr"/>
            <a:r>
              <a:rPr lang="ru-RU" dirty="0" smtClean="0"/>
              <a:t>13.800000</a:t>
            </a:r>
          </a:p>
          <a:p>
            <a:pPr algn="ctr"/>
            <a:r>
              <a:rPr lang="ru-RU" dirty="0" smtClean="0"/>
              <a:t>12.400000</a:t>
            </a:r>
          </a:p>
          <a:p>
            <a:pPr algn="ctr"/>
            <a:r>
              <a:rPr lang="ru-RU" dirty="0" smtClean="0"/>
              <a:t>11.200000</a:t>
            </a:r>
          </a:p>
          <a:p>
            <a:pPr algn="ctr"/>
            <a:r>
              <a:rPr lang="ru-RU" dirty="0" smtClean="0"/>
              <a:t>10.100000</a:t>
            </a:r>
          </a:p>
          <a:p>
            <a:pPr algn="ctr"/>
            <a:r>
              <a:rPr lang="ru-RU" dirty="0" smtClean="0"/>
              <a:t>9.50000</a:t>
            </a:r>
          </a:p>
          <a:p>
            <a:pPr algn="ctr"/>
            <a:r>
              <a:rPr lang="ru-RU" dirty="0" smtClean="0"/>
              <a:t>8.25000</a:t>
            </a:r>
          </a:p>
          <a:p>
            <a:pPr algn="ctr"/>
            <a:r>
              <a:rPr lang="ru-RU" dirty="0" smtClean="0"/>
              <a:t>7.15000</a:t>
            </a:r>
          </a:p>
          <a:p>
            <a:pPr algn="ctr"/>
            <a:r>
              <a:rPr lang="ru-RU" dirty="0" smtClean="0"/>
              <a:t>6.10000</a:t>
            </a:r>
          </a:p>
          <a:p>
            <a:pPr algn="ctr"/>
            <a:r>
              <a:rPr lang="ru-RU" dirty="0" smtClean="0"/>
              <a:t>5.5000</a:t>
            </a:r>
          </a:p>
          <a:p>
            <a:pPr algn="ctr"/>
            <a:r>
              <a:rPr lang="ru-RU" dirty="0" smtClean="0"/>
              <a:t>4.3000</a:t>
            </a:r>
          </a:p>
          <a:p>
            <a:pPr algn="ctr"/>
            <a:r>
              <a:rPr lang="ru-RU" dirty="0" smtClean="0"/>
              <a:t>3.2000</a:t>
            </a:r>
          </a:p>
          <a:p>
            <a:pPr algn="ctr"/>
            <a:r>
              <a:rPr lang="ru-RU" dirty="0" smtClean="0">
                <a:solidFill>
                  <a:srgbClr val="FFFF00"/>
                </a:solidFill>
              </a:rPr>
              <a:t>2.1000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1.500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50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15614" y="4135255"/>
            <a:ext cx="2693240" cy="1769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7" y="2032449"/>
            <a:ext cx="2693238" cy="161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127993"/>
            <a:ext cx="2592288" cy="1746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082652"/>
            <a:ext cx="2592288" cy="161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1080119"/>
          </a:xfrm>
        </p:spPr>
        <p:txBody>
          <a:bodyPr/>
          <a:lstStyle/>
          <a:p>
            <a:r>
              <a:rPr lang="ru-RU" dirty="0" smtClean="0"/>
              <a:t>Вопрос 3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556792"/>
            <a:ext cx="6400800" cy="864096"/>
          </a:xfrm>
        </p:spPr>
        <p:txBody>
          <a:bodyPr/>
          <a:lstStyle/>
          <a:p>
            <a:r>
              <a:rPr lang="ru-RU" dirty="0" smtClean="0"/>
              <a:t>Кто прилетает весной?</a:t>
            </a:r>
            <a:endParaRPr lang="ru-RU" dirty="0"/>
          </a:p>
        </p:txBody>
      </p:sp>
      <p:sp>
        <p:nvSpPr>
          <p:cNvPr id="4" name="Скругленный прямоугольник 3">
            <a:hlinkClick r:id="" action="ppaction://hlinkshowjump?jump=lastslide"/>
          </p:cNvPr>
          <p:cNvSpPr/>
          <p:nvPr/>
        </p:nvSpPr>
        <p:spPr>
          <a:xfrm>
            <a:off x="1331640" y="4149079"/>
            <a:ext cx="2808312" cy="14265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FFFF00"/>
                </a:solidFill>
              </a:rPr>
              <a:t>Б.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" name="Скругленный прямоугольник 4">
            <a:hlinkClick r:id="" action="ppaction://hlinkshowjump?jump=lastslide"/>
          </p:cNvPr>
          <p:cNvSpPr/>
          <p:nvPr/>
        </p:nvSpPr>
        <p:spPr>
          <a:xfrm>
            <a:off x="4211960" y="4149079"/>
            <a:ext cx="2880320" cy="14265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FFFF00"/>
                </a:solidFill>
              </a:rPr>
              <a:t>Г.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" name="Скругленный прямоугольник 5">
            <a:hlinkClick r:id="" action="ppaction://hlinkshowjump?jump=nextslide"/>
          </p:cNvPr>
          <p:cNvSpPr/>
          <p:nvPr/>
        </p:nvSpPr>
        <p:spPr>
          <a:xfrm>
            <a:off x="1331640" y="2204864"/>
            <a:ext cx="2808312" cy="14184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FFFF00"/>
                </a:solidFill>
              </a:rPr>
              <a:t>А.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7" name="Скругленный прямоугольник 6">
            <a:hlinkClick r:id="" action="ppaction://hlinkshowjump?jump=lastslide"/>
          </p:cNvPr>
          <p:cNvSpPr/>
          <p:nvPr/>
        </p:nvSpPr>
        <p:spPr>
          <a:xfrm>
            <a:off x="4211960" y="2204864"/>
            <a:ext cx="2880320" cy="14184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FFFF00"/>
                </a:solidFill>
              </a:rPr>
              <a:t>В.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452320" y="2132856"/>
            <a:ext cx="1368152" cy="43924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15.3000000</a:t>
            </a:r>
          </a:p>
          <a:p>
            <a:pPr algn="ctr"/>
            <a:r>
              <a:rPr lang="ru-RU" dirty="0" smtClean="0"/>
              <a:t>14.1500000</a:t>
            </a:r>
          </a:p>
          <a:p>
            <a:pPr algn="ctr"/>
            <a:r>
              <a:rPr lang="ru-RU" dirty="0" smtClean="0"/>
              <a:t>13.800000</a:t>
            </a:r>
          </a:p>
          <a:p>
            <a:pPr algn="ctr"/>
            <a:r>
              <a:rPr lang="ru-RU" dirty="0" smtClean="0"/>
              <a:t>12.400000</a:t>
            </a:r>
          </a:p>
          <a:p>
            <a:pPr algn="ctr"/>
            <a:r>
              <a:rPr lang="ru-RU" dirty="0" smtClean="0"/>
              <a:t>11.200000</a:t>
            </a:r>
          </a:p>
          <a:p>
            <a:pPr algn="ctr"/>
            <a:r>
              <a:rPr lang="ru-RU" dirty="0" smtClean="0"/>
              <a:t>10.100000</a:t>
            </a:r>
          </a:p>
          <a:p>
            <a:pPr algn="ctr"/>
            <a:r>
              <a:rPr lang="ru-RU" dirty="0" smtClean="0"/>
              <a:t>9.50000</a:t>
            </a:r>
          </a:p>
          <a:p>
            <a:pPr algn="ctr"/>
            <a:r>
              <a:rPr lang="ru-RU" dirty="0" smtClean="0"/>
              <a:t>8.25000</a:t>
            </a:r>
          </a:p>
          <a:p>
            <a:pPr algn="ctr"/>
            <a:r>
              <a:rPr lang="ru-RU" dirty="0" smtClean="0"/>
              <a:t>7.15000</a:t>
            </a:r>
          </a:p>
          <a:p>
            <a:pPr algn="ctr"/>
            <a:r>
              <a:rPr lang="ru-RU" dirty="0" smtClean="0"/>
              <a:t>6.10000</a:t>
            </a:r>
          </a:p>
          <a:p>
            <a:pPr algn="ctr"/>
            <a:r>
              <a:rPr lang="ru-RU" dirty="0" smtClean="0"/>
              <a:t>5.5000</a:t>
            </a:r>
          </a:p>
          <a:p>
            <a:pPr algn="ctr"/>
            <a:r>
              <a:rPr lang="ru-RU" dirty="0" smtClean="0"/>
              <a:t>4.3000</a:t>
            </a:r>
          </a:p>
          <a:p>
            <a:pPr algn="ctr"/>
            <a:r>
              <a:rPr lang="ru-RU" dirty="0" smtClean="0">
                <a:solidFill>
                  <a:srgbClr val="FFFF00"/>
                </a:solidFill>
              </a:rPr>
              <a:t>3.2000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2.1000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1.500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074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39" y="2001780"/>
            <a:ext cx="3018457" cy="1931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9073" y="2001780"/>
            <a:ext cx="2773207" cy="1931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 descr="http://ds04.infourok.ru/uploads/ex/0e4d/0003f264-034c095d/hello_html_m50a30c1a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9303" y="3933056"/>
            <a:ext cx="2939641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944" y="3933056"/>
            <a:ext cx="2813336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1080119"/>
          </a:xfrm>
        </p:spPr>
        <p:txBody>
          <a:bodyPr/>
          <a:lstStyle/>
          <a:p>
            <a:r>
              <a:rPr lang="ru-RU" dirty="0" smtClean="0"/>
              <a:t>Вопрос  4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556792"/>
            <a:ext cx="6400800" cy="864096"/>
          </a:xfrm>
        </p:spPr>
        <p:txBody>
          <a:bodyPr/>
          <a:lstStyle/>
          <a:p>
            <a:r>
              <a:rPr lang="ru-RU" dirty="0" smtClean="0"/>
              <a:t>Кто просыпается весной?</a:t>
            </a:r>
            <a:endParaRPr lang="ru-RU" dirty="0"/>
          </a:p>
        </p:txBody>
      </p:sp>
      <p:sp>
        <p:nvSpPr>
          <p:cNvPr id="4" name="Скругленный прямоугольник 3">
            <a:hlinkClick r:id="" action="ppaction://hlinkshowjump?jump=lastslide"/>
          </p:cNvPr>
          <p:cNvSpPr/>
          <p:nvPr/>
        </p:nvSpPr>
        <p:spPr>
          <a:xfrm>
            <a:off x="1115616" y="4581128"/>
            <a:ext cx="2664296" cy="15121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FFFF00"/>
                </a:solidFill>
              </a:rPr>
              <a:t>Б.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" name="Скругленный прямоугольник 4">
            <a:hlinkClick r:id="" action="ppaction://hlinkshowjump?jump=nextslide"/>
          </p:cNvPr>
          <p:cNvSpPr/>
          <p:nvPr/>
        </p:nvSpPr>
        <p:spPr>
          <a:xfrm>
            <a:off x="4211960" y="4581128"/>
            <a:ext cx="2808312" cy="15121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FFFF00"/>
                </a:solidFill>
              </a:rPr>
              <a:t>Г.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" name="Скругленный прямоугольник 5">
            <a:hlinkClick r:id="" action="ppaction://hlinkshowjump?jump=lastslide"/>
          </p:cNvPr>
          <p:cNvSpPr/>
          <p:nvPr/>
        </p:nvSpPr>
        <p:spPr>
          <a:xfrm>
            <a:off x="1115616" y="2492896"/>
            <a:ext cx="2664296" cy="15121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FFFF00"/>
                </a:solidFill>
              </a:rPr>
              <a:t>А.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7" name="Скругленный прямоугольник 6">
            <a:hlinkClick r:id="" action="ppaction://hlinkshowjump?jump=lastslide"/>
          </p:cNvPr>
          <p:cNvSpPr/>
          <p:nvPr/>
        </p:nvSpPr>
        <p:spPr>
          <a:xfrm>
            <a:off x="4211960" y="2492896"/>
            <a:ext cx="2808312" cy="15121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FFFF00"/>
                </a:solidFill>
              </a:rPr>
              <a:t>В.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452320" y="2132856"/>
            <a:ext cx="1368152" cy="43924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15.3000000</a:t>
            </a:r>
          </a:p>
          <a:p>
            <a:pPr algn="ctr"/>
            <a:r>
              <a:rPr lang="ru-RU" dirty="0" smtClean="0"/>
              <a:t>14.1500000</a:t>
            </a:r>
          </a:p>
          <a:p>
            <a:pPr algn="ctr"/>
            <a:r>
              <a:rPr lang="ru-RU" dirty="0" smtClean="0"/>
              <a:t>13.800000</a:t>
            </a:r>
          </a:p>
          <a:p>
            <a:pPr algn="ctr"/>
            <a:r>
              <a:rPr lang="ru-RU" dirty="0" smtClean="0"/>
              <a:t>12.400000</a:t>
            </a:r>
          </a:p>
          <a:p>
            <a:pPr algn="ctr"/>
            <a:r>
              <a:rPr lang="ru-RU" dirty="0" smtClean="0"/>
              <a:t>11.200000</a:t>
            </a:r>
          </a:p>
          <a:p>
            <a:pPr algn="ctr"/>
            <a:r>
              <a:rPr lang="ru-RU" dirty="0" smtClean="0"/>
              <a:t>10.100000</a:t>
            </a:r>
          </a:p>
          <a:p>
            <a:pPr algn="ctr"/>
            <a:r>
              <a:rPr lang="ru-RU" dirty="0" smtClean="0"/>
              <a:t>9.50000</a:t>
            </a:r>
          </a:p>
          <a:p>
            <a:pPr algn="ctr"/>
            <a:r>
              <a:rPr lang="ru-RU" dirty="0" smtClean="0"/>
              <a:t>8.25000</a:t>
            </a:r>
          </a:p>
          <a:p>
            <a:pPr algn="ctr"/>
            <a:r>
              <a:rPr lang="ru-RU" dirty="0" smtClean="0"/>
              <a:t>7.15000</a:t>
            </a:r>
          </a:p>
          <a:p>
            <a:pPr algn="ctr"/>
            <a:r>
              <a:rPr lang="ru-RU" dirty="0" smtClean="0"/>
              <a:t>6.10000</a:t>
            </a:r>
          </a:p>
          <a:p>
            <a:pPr algn="ctr"/>
            <a:r>
              <a:rPr lang="ru-RU" dirty="0" smtClean="0"/>
              <a:t>5.5000</a:t>
            </a:r>
          </a:p>
          <a:p>
            <a:pPr algn="ctr"/>
            <a:r>
              <a:rPr lang="ru-RU" dirty="0" smtClean="0">
                <a:solidFill>
                  <a:srgbClr val="FFFF00"/>
                </a:solidFill>
              </a:rPr>
              <a:t>4.3000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3.2000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2.1000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1.500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098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5" y="2348880"/>
            <a:ext cx="2917309" cy="2192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6154" y="2348880"/>
            <a:ext cx="2954118" cy="2192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563133"/>
            <a:ext cx="2917308" cy="1754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3311" y="4541724"/>
            <a:ext cx="3036962" cy="1776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1080119"/>
          </a:xfrm>
        </p:spPr>
        <p:txBody>
          <a:bodyPr/>
          <a:lstStyle/>
          <a:p>
            <a:r>
              <a:rPr lang="ru-RU" dirty="0" smtClean="0"/>
              <a:t>Вопрос  5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556792"/>
            <a:ext cx="6400800" cy="864096"/>
          </a:xfrm>
        </p:spPr>
        <p:txBody>
          <a:bodyPr/>
          <a:lstStyle/>
          <a:p>
            <a:r>
              <a:rPr lang="ru-RU" dirty="0" smtClean="0"/>
              <a:t>Животные России</a:t>
            </a:r>
            <a:endParaRPr lang="ru-RU" dirty="0"/>
          </a:p>
        </p:txBody>
      </p:sp>
      <p:sp>
        <p:nvSpPr>
          <p:cNvPr id="4" name="Скругленный прямоугольник 3">
            <a:hlinkClick r:id="" action="ppaction://hlinkshowjump?jump=lastslide"/>
          </p:cNvPr>
          <p:cNvSpPr/>
          <p:nvPr/>
        </p:nvSpPr>
        <p:spPr>
          <a:xfrm>
            <a:off x="1619672" y="4509120"/>
            <a:ext cx="2520280" cy="12744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FFFF00"/>
                </a:solidFill>
              </a:rPr>
              <a:t>Б.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" name="Скругленный прямоугольник 4">
            <a:hlinkClick r:id="" action="ppaction://hlinkshowjump?jump=lastslide"/>
          </p:cNvPr>
          <p:cNvSpPr/>
          <p:nvPr/>
        </p:nvSpPr>
        <p:spPr>
          <a:xfrm>
            <a:off x="4499992" y="4509120"/>
            <a:ext cx="2520280" cy="12744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FFFF00"/>
                </a:solidFill>
              </a:rPr>
              <a:t>Г.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" name="Скругленный прямоугольник 5">
            <a:hlinkClick r:id="" action="ppaction://hlinkshowjump?jump=nextslide"/>
          </p:cNvPr>
          <p:cNvSpPr/>
          <p:nvPr/>
        </p:nvSpPr>
        <p:spPr>
          <a:xfrm>
            <a:off x="1619672" y="2204864"/>
            <a:ext cx="2520280" cy="12024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FFFF00"/>
                </a:solidFill>
              </a:rPr>
              <a:t>А.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7" name="Скругленный прямоугольник 6">
            <a:hlinkClick r:id="" action="ppaction://hlinkshowjump?jump=lastslide"/>
          </p:cNvPr>
          <p:cNvSpPr/>
          <p:nvPr/>
        </p:nvSpPr>
        <p:spPr>
          <a:xfrm>
            <a:off x="4499992" y="2204864"/>
            <a:ext cx="2520280" cy="12024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FFFF00"/>
                </a:solidFill>
              </a:rPr>
              <a:t>В.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452320" y="2132856"/>
            <a:ext cx="1368152" cy="43924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15.3000000</a:t>
            </a:r>
          </a:p>
          <a:p>
            <a:pPr algn="ctr"/>
            <a:r>
              <a:rPr lang="ru-RU" dirty="0" smtClean="0"/>
              <a:t>14.1500000</a:t>
            </a:r>
          </a:p>
          <a:p>
            <a:pPr algn="ctr"/>
            <a:r>
              <a:rPr lang="ru-RU" dirty="0" smtClean="0"/>
              <a:t>13.800000</a:t>
            </a:r>
          </a:p>
          <a:p>
            <a:pPr algn="ctr"/>
            <a:r>
              <a:rPr lang="ru-RU" dirty="0" smtClean="0"/>
              <a:t>12.400000</a:t>
            </a:r>
          </a:p>
          <a:p>
            <a:pPr algn="ctr"/>
            <a:r>
              <a:rPr lang="ru-RU" dirty="0" smtClean="0"/>
              <a:t>11.200000</a:t>
            </a:r>
          </a:p>
          <a:p>
            <a:pPr algn="ctr"/>
            <a:r>
              <a:rPr lang="ru-RU" dirty="0" smtClean="0"/>
              <a:t>10.100000</a:t>
            </a:r>
          </a:p>
          <a:p>
            <a:pPr algn="ctr"/>
            <a:r>
              <a:rPr lang="ru-RU" dirty="0" smtClean="0"/>
              <a:t>9.50000</a:t>
            </a:r>
          </a:p>
          <a:p>
            <a:pPr algn="ctr"/>
            <a:r>
              <a:rPr lang="ru-RU" dirty="0" smtClean="0"/>
              <a:t>8.25000</a:t>
            </a:r>
          </a:p>
          <a:p>
            <a:pPr algn="ctr"/>
            <a:r>
              <a:rPr lang="ru-RU" dirty="0" smtClean="0"/>
              <a:t>7.15000</a:t>
            </a:r>
          </a:p>
          <a:p>
            <a:pPr algn="ctr"/>
            <a:r>
              <a:rPr lang="ru-RU" dirty="0" smtClean="0"/>
              <a:t>6.10000</a:t>
            </a:r>
          </a:p>
          <a:p>
            <a:pPr algn="ctr"/>
            <a:r>
              <a:rPr lang="ru-RU" dirty="0" smtClean="0">
                <a:solidFill>
                  <a:srgbClr val="FFFF00"/>
                </a:solidFill>
              </a:rPr>
              <a:t>5.5000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4.3000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3.2000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2.1000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1.500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122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204863"/>
            <a:ext cx="2592287" cy="1555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1885" y="2204863"/>
            <a:ext cx="2874932" cy="1555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168707"/>
            <a:ext cx="2617157" cy="1753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1885" y="4168707"/>
            <a:ext cx="2874931" cy="1753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1080119"/>
          </a:xfrm>
        </p:spPr>
        <p:txBody>
          <a:bodyPr/>
          <a:lstStyle/>
          <a:p>
            <a:r>
              <a:rPr lang="ru-RU" dirty="0" smtClean="0"/>
              <a:t>Вопрос  6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556792"/>
            <a:ext cx="6400800" cy="864096"/>
          </a:xfrm>
        </p:spPr>
        <p:txBody>
          <a:bodyPr/>
          <a:lstStyle/>
          <a:p>
            <a:r>
              <a:rPr lang="ru-RU" dirty="0" smtClean="0"/>
              <a:t>Подарок для мамы ?</a:t>
            </a:r>
            <a:endParaRPr lang="ru-RU" dirty="0"/>
          </a:p>
        </p:txBody>
      </p:sp>
      <p:sp>
        <p:nvSpPr>
          <p:cNvPr id="4" name="Скругленный прямоугольник 3">
            <a:hlinkClick r:id="" action="ppaction://hlinkshowjump?jump=lastslide"/>
          </p:cNvPr>
          <p:cNvSpPr/>
          <p:nvPr/>
        </p:nvSpPr>
        <p:spPr>
          <a:xfrm>
            <a:off x="1331640" y="4329100"/>
            <a:ext cx="2664296" cy="13824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FFFF00"/>
                </a:solidFill>
              </a:rPr>
              <a:t>Б.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" name="Скругленный прямоугольник 4">
            <a:hlinkClick r:id="" action="ppaction://hlinkshowjump?jump=lastslide"/>
          </p:cNvPr>
          <p:cNvSpPr/>
          <p:nvPr/>
        </p:nvSpPr>
        <p:spPr>
          <a:xfrm>
            <a:off x="4355976" y="4329100"/>
            <a:ext cx="2736304" cy="14122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FFFF00"/>
                </a:solidFill>
              </a:rPr>
              <a:t>Г.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" name="Скругленный прямоугольник 5">
            <a:hlinkClick r:id="" action="ppaction://hlinkshowjump?jump=lastslide"/>
          </p:cNvPr>
          <p:cNvSpPr/>
          <p:nvPr/>
        </p:nvSpPr>
        <p:spPr>
          <a:xfrm>
            <a:off x="1331640" y="2132856"/>
            <a:ext cx="2664296" cy="15121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FFFF00"/>
                </a:solidFill>
              </a:rPr>
              <a:t>А.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7" name="Скругленный прямоугольник 6">
            <a:hlinkClick r:id="" action="ppaction://hlinkshowjump?jump=nextslide"/>
          </p:cNvPr>
          <p:cNvSpPr/>
          <p:nvPr/>
        </p:nvSpPr>
        <p:spPr>
          <a:xfrm>
            <a:off x="4355976" y="2132856"/>
            <a:ext cx="2736304" cy="15121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FFFF00"/>
                </a:solidFill>
              </a:rPr>
              <a:t>В.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452320" y="2132856"/>
            <a:ext cx="1368152" cy="43924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15.3000000</a:t>
            </a:r>
          </a:p>
          <a:p>
            <a:pPr algn="ctr"/>
            <a:r>
              <a:rPr lang="ru-RU" dirty="0" smtClean="0"/>
              <a:t>14.1500000</a:t>
            </a:r>
          </a:p>
          <a:p>
            <a:pPr algn="ctr"/>
            <a:r>
              <a:rPr lang="ru-RU" dirty="0" smtClean="0"/>
              <a:t>13.800000</a:t>
            </a:r>
          </a:p>
          <a:p>
            <a:pPr algn="ctr"/>
            <a:r>
              <a:rPr lang="ru-RU" dirty="0" smtClean="0"/>
              <a:t>12.400000</a:t>
            </a:r>
          </a:p>
          <a:p>
            <a:pPr algn="ctr"/>
            <a:r>
              <a:rPr lang="ru-RU" dirty="0" smtClean="0"/>
              <a:t>11.200000</a:t>
            </a:r>
          </a:p>
          <a:p>
            <a:pPr algn="ctr"/>
            <a:r>
              <a:rPr lang="ru-RU" dirty="0" smtClean="0"/>
              <a:t>10.100000</a:t>
            </a:r>
          </a:p>
          <a:p>
            <a:pPr algn="ctr"/>
            <a:r>
              <a:rPr lang="ru-RU" dirty="0" smtClean="0"/>
              <a:t>9.50000</a:t>
            </a:r>
          </a:p>
          <a:p>
            <a:pPr algn="ctr"/>
            <a:r>
              <a:rPr lang="ru-RU" dirty="0" smtClean="0"/>
              <a:t>8.25000</a:t>
            </a:r>
          </a:p>
          <a:p>
            <a:pPr algn="ctr"/>
            <a:r>
              <a:rPr lang="ru-RU" dirty="0" smtClean="0"/>
              <a:t>7.15000</a:t>
            </a:r>
          </a:p>
          <a:p>
            <a:pPr algn="ctr"/>
            <a:r>
              <a:rPr lang="ru-RU" dirty="0" smtClean="0">
                <a:solidFill>
                  <a:srgbClr val="FFFF00"/>
                </a:solidFill>
              </a:rPr>
              <a:t>6.10000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5.5000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4.3000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3.2000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2.1000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1.500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146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39" y="2009198"/>
            <a:ext cx="2873373" cy="1733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040094"/>
            <a:ext cx="2728948" cy="1707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213167"/>
            <a:ext cx="2873372" cy="1618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220945"/>
            <a:ext cx="2757349" cy="1610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1080119"/>
          </a:xfrm>
        </p:spPr>
        <p:txBody>
          <a:bodyPr/>
          <a:lstStyle/>
          <a:p>
            <a:r>
              <a:rPr lang="ru-RU" dirty="0" smtClean="0"/>
              <a:t>Вопрос  7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556792"/>
            <a:ext cx="6400800" cy="864096"/>
          </a:xfrm>
        </p:spPr>
        <p:txBody>
          <a:bodyPr/>
          <a:lstStyle/>
          <a:p>
            <a:r>
              <a:rPr lang="ru-RU" dirty="0" smtClean="0"/>
              <a:t>Перелетные птицы Урала?</a:t>
            </a:r>
            <a:endParaRPr lang="ru-RU" dirty="0"/>
          </a:p>
        </p:txBody>
      </p:sp>
      <p:sp>
        <p:nvSpPr>
          <p:cNvPr id="4" name="Скругленный прямоугольник 3">
            <a:hlinkClick r:id="" action="ppaction://hlinkshowjump?jump=lastslide"/>
          </p:cNvPr>
          <p:cNvSpPr/>
          <p:nvPr/>
        </p:nvSpPr>
        <p:spPr>
          <a:xfrm>
            <a:off x="1260044" y="4566121"/>
            <a:ext cx="2664296" cy="15841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FFFF00"/>
                </a:solidFill>
              </a:rPr>
              <a:t>Б.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" name="Скругленный прямоугольник 4">
            <a:hlinkClick r:id="" action="ppaction://hlinkshowjump?jump=lastslide"/>
          </p:cNvPr>
          <p:cNvSpPr/>
          <p:nvPr/>
        </p:nvSpPr>
        <p:spPr>
          <a:xfrm>
            <a:off x="4439066" y="4566121"/>
            <a:ext cx="2736304" cy="15841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FFFF00"/>
                </a:solidFill>
              </a:rPr>
              <a:t>Г.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" name="Скругленный прямоугольник 5">
            <a:hlinkClick r:id="" action="ppaction://hlinkshowjump?jump=nextslide"/>
          </p:cNvPr>
          <p:cNvSpPr/>
          <p:nvPr/>
        </p:nvSpPr>
        <p:spPr>
          <a:xfrm>
            <a:off x="1259632" y="2420888"/>
            <a:ext cx="2664296" cy="14401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FFFF00"/>
                </a:solidFill>
              </a:rPr>
              <a:t>А.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7" name="Скругленный прямоугольник 6">
            <a:hlinkClick r:id="" action="ppaction://hlinkshowjump?jump=lastslide"/>
          </p:cNvPr>
          <p:cNvSpPr/>
          <p:nvPr/>
        </p:nvSpPr>
        <p:spPr>
          <a:xfrm>
            <a:off x="4355976" y="2420888"/>
            <a:ext cx="2736304" cy="14401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FFFF00"/>
                </a:solidFill>
              </a:rPr>
              <a:t>В.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452320" y="2132856"/>
            <a:ext cx="1368152" cy="43924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15.3000000</a:t>
            </a:r>
          </a:p>
          <a:p>
            <a:pPr algn="ctr"/>
            <a:r>
              <a:rPr lang="ru-RU" dirty="0" smtClean="0"/>
              <a:t>14.1500000</a:t>
            </a:r>
          </a:p>
          <a:p>
            <a:pPr algn="ctr"/>
            <a:r>
              <a:rPr lang="ru-RU" dirty="0" smtClean="0"/>
              <a:t>13.800000</a:t>
            </a:r>
          </a:p>
          <a:p>
            <a:pPr algn="ctr"/>
            <a:r>
              <a:rPr lang="ru-RU" dirty="0" smtClean="0"/>
              <a:t>12.400000</a:t>
            </a:r>
          </a:p>
          <a:p>
            <a:pPr algn="ctr"/>
            <a:r>
              <a:rPr lang="ru-RU" dirty="0" smtClean="0"/>
              <a:t>11.200000</a:t>
            </a:r>
          </a:p>
          <a:p>
            <a:pPr algn="ctr"/>
            <a:r>
              <a:rPr lang="ru-RU" dirty="0" smtClean="0"/>
              <a:t>10.100000</a:t>
            </a:r>
          </a:p>
          <a:p>
            <a:pPr algn="ctr"/>
            <a:r>
              <a:rPr lang="ru-RU" dirty="0" smtClean="0"/>
              <a:t>9.50000</a:t>
            </a:r>
          </a:p>
          <a:p>
            <a:pPr algn="ctr"/>
            <a:r>
              <a:rPr lang="ru-RU" dirty="0" smtClean="0"/>
              <a:t>8.25000</a:t>
            </a:r>
          </a:p>
          <a:p>
            <a:pPr algn="ctr"/>
            <a:r>
              <a:rPr lang="ru-RU" dirty="0" smtClean="0">
                <a:solidFill>
                  <a:srgbClr val="FFFF00"/>
                </a:solidFill>
              </a:rPr>
              <a:t>7.15000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6.10000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5.5000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4.3000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3.2000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2.1000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1.500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170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044" y="2204865"/>
            <a:ext cx="2664295" cy="1872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204865"/>
            <a:ext cx="2873110" cy="1872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044" y="4308962"/>
            <a:ext cx="2663884" cy="1969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308962"/>
            <a:ext cx="2873109" cy="1969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1080119"/>
          </a:xfrm>
        </p:spPr>
        <p:txBody>
          <a:bodyPr/>
          <a:lstStyle/>
          <a:p>
            <a:r>
              <a:rPr lang="ru-RU" dirty="0" smtClean="0"/>
              <a:t>Вопрос  8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556792"/>
            <a:ext cx="6400800" cy="864096"/>
          </a:xfrm>
        </p:spPr>
        <p:txBody>
          <a:bodyPr/>
          <a:lstStyle/>
          <a:p>
            <a:r>
              <a:rPr lang="ru-RU" dirty="0" smtClean="0"/>
              <a:t> Транспорт Бабы-Яги?</a:t>
            </a:r>
            <a:endParaRPr lang="ru-RU" dirty="0"/>
          </a:p>
        </p:txBody>
      </p:sp>
      <p:sp>
        <p:nvSpPr>
          <p:cNvPr id="4" name="Скругленный прямоугольник 3">
            <a:hlinkClick r:id="" action="ppaction://hlinkshowjump?jump=nextslide"/>
          </p:cNvPr>
          <p:cNvSpPr/>
          <p:nvPr/>
        </p:nvSpPr>
        <p:spPr>
          <a:xfrm>
            <a:off x="827584" y="4221088"/>
            <a:ext cx="2952328" cy="1800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FFFF00"/>
                </a:solidFill>
              </a:rPr>
              <a:t>Б.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" name="Скругленный прямоугольник 4">
            <a:hlinkClick r:id="" action="ppaction://hlinkshowjump?jump=lastslide"/>
          </p:cNvPr>
          <p:cNvSpPr/>
          <p:nvPr/>
        </p:nvSpPr>
        <p:spPr>
          <a:xfrm>
            <a:off x="3995936" y="4221088"/>
            <a:ext cx="3024336" cy="1800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FFFF00"/>
                </a:solidFill>
              </a:rPr>
              <a:t>Г.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" name="Скругленный прямоугольник 5">
            <a:hlinkClick r:id="" action="ppaction://hlinkshowjump?jump=lastslide"/>
          </p:cNvPr>
          <p:cNvSpPr/>
          <p:nvPr/>
        </p:nvSpPr>
        <p:spPr>
          <a:xfrm>
            <a:off x="827584" y="2420888"/>
            <a:ext cx="2952328" cy="17281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FFFF00"/>
                </a:solidFill>
              </a:rPr>
              <a:t>А.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7" name="Скругленный прямоугольник 6">
            <a:hlinkClick r:id="" action="ppaction://hlinkshowjump?jump=lastslide"/>
          </p:cNvPr>
          <p:cNvSpPr/>
          <p:nvPr/>
        </p:nvSpPr>
        <p:spPr>
          <a:xfrm>
            <a:off x="3995936" y="2420888"/>
            <a:ext cx="3024336" cy="17281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FFFF00"/>
                </a:solidFill>
              </a:rPr>
              <a:t>В.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452320" y="2132856"/>
            <a:ext cx="1368152" cy="43924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15.3000000</a:t>
            </a:r>
          </a:p>
          <a:p>
            <a:pPr algn="ctr"/>
            <a:r>
              <a:rPr lang="ru-RU" dirty="0" smtClean="0"/>
              <a:t>14.1500000</a:t>
            </a:r>
          </a:p>
          <a:p>
            <a:pPr algn="ctr"/>
            <a:r>
              <a:rPr lang="ru-RU" dirty="0" smtClean="0"/>
              <a:t>13.800000</a:t>
            </a:r>
          </a:p>
          <a:p>
            <a:pPr algn="ctr"/>
            <a:r>
              <a:rPr lang="ru-RU" dirty="0" smtClean="0"/>
              <a:t>12.400000</a:t>
            </a:r>
          </a:p>
          <a:p>
            <a:pPr algn="ctr"/>
            <a:r>
              <a:rPr lang="ru-RU" dirty="0" smtClean="0"/>
              <a:t>11.200000</a:t>
            </a:r>
          </a:p>
          <a:p>
            <a:pPr algn="ctr"/>
            <a:r>
              <a:rPr lang="ru-RU" dirty="0" smtClean="0"/>
              <a:t>10.100000</a:t>
            </a:r>
          </a:p>
          <a:p>
            <a:pPr algn="ctr"/>
            <a:r>
              <a:rPr lang="ru-RU" dirty="0" smtClean="0"/>
              <a:t>9.50000</a:t>
            </a:r>
          </a:p>
          <a:p>
            <a:pPr algn="ctr"/>
            <a:r>
              <a:rPr lang="ru-RU" dirty="0" smtClean="0">
                <a:solidFill>
                  <a:srgbClr val="FFFF00"/>
                </a:solidFill>
              </a:rPr>
              <a:t>8.25000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7.15000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6.10000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5.5000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4.3000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3.2000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2.1000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1.500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8194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401536"/>
            <a:ext cx="3024336" cy="1747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401536"/>
            <a:ext cx="3024336" cy="1714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221088"/>
            <a:ext cx="3024335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221088"/>
            <a:ext cx="3024336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575</TotalTime>
  <Words>409</Words>
  <Application>Microsoft Office PowerPoint</Application>
  <PresentationFormat>Экран (4:3)</PresentationFormat>
  <Paragraphs>298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Поток</vt:lpstr>
      <vt:lpstr>Кто хочет стать миллионером</vt:lpstr>
      <vt:lpstr>Вопрос 1</vt:lpstr>
      <vt:lpstr>Вопрос 2</vt:lpstr>
      <vt:lpstr>Вопрос 3</vt:lpstr>
      <vt:lpstr>Вопрос  4</vt:lpstr>
      <vt:lpstr>Вопрос  5</vt:lpstr>
      <vt:lpstr>Вопрос  6</vt:lpstr>
      <vt:lpstr>Вопрос  7</vt:lpstr>
      <vt:lpstr>Вопрос  8</vt:lpstr>
      <vt:lpstr>Вопрос  9</vt:lpstr>
      <vt:lpstr>Вопрос  10</vt:lpstr>
      <vt:lpstr>Вопрос  11</vt:lpstr>
      <vt:lpstr>Вопрос  12</vt:lpstr>
      <vt:lpstr>Вопрос  13</vt:lpstr>
      <vt:lpstr>Вопрос  14</vt:lpstr>
      <vt:lpstr>Вопрос  15</vt:lpstr>
      <vt:lpstr>Поздравляем, Вы выиграли!</vt:lpstr>
      <vt:lpstr>Конец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Кто хочет стать миллионером</dc:title>
  <dc:creator>prepod</dc:creator>
  <cp:lastModifiedBy>RePack by Diakov</cp:lastModifiedBy>
  <cp:revision>40</cp:revision>
  <dcterms:created xsi:type="dcterms:W3CDTF">2016-02-28T07:32:33Z</dcterms:created>
  <dcterms:modified xsi:type="dcterms:W3CDTF">2018-04-19T05:57:49Z</dcterms:modified>
</cp:coreProperties>
</file>