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custDataLst>
    <p:tags r:id="rId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716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6740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6534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2692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930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6256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6130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879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9459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48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0611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EB0D1-8BDA-4024-AF2E-4FFC42896600}" type="datetimeFigureOut">
              <a:rPr lang="ru-RU" smtClean="0"/>
              <a:pPr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07A19-2BCF-43F1-9127-D6C736F5A9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7625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4572000" y="260648"/>
            <a:ext cx="0" cy="61926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4857784" cy="221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00562" y="0"/>
            <a:ext cx="4857784" cy="221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72000" y="3286124"/>
            <a:ext cx="4857784" cy="221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3286124"/>
            <a:ext cx="4857784" cy="221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857224" y="1928802"/>
            <a:ext cx="642942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857224" y="5214950"/>
            <a:ext cx="642942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86116" y="1928802"/>
            <a:ext cx="642942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357818" y="1928802"/>
            <a:ext cx="642942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786710" y="1928802"/>
            <a:ext cx="642942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86116" y="5214950"/>
            <a:ext cx="642942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29256" y="5214950"/>
            <a:ext cx="642942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858148" y="5214950"/>
            <a:ext cx="642942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8990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Veron</dc:creator>
  <cp:lastModifiedBy>Акташ Школа</cp:lastModifiedBy>
  <cp:revision>3</cp:revision>
  <dcterms:created xsi:type="dcterms:W3CDTF">2016-02-16T01:44:55Z</dcterms:created>
  <dcterms:modified xsi:type="dcterms:W3CDTF">2024-04-15T04:59:47Z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678A07F8-6F80-4E94-BC65-BA25CD489E2B</vt:lpwstr>
  </property>
  <property fmtid="{D5CDD505-2E9C-101B-9397-08002B2CF9AE}" pid="3" name="ArticulatePath">
    <vt:lpwstr>3 8_Карточки правда_ложь (8 коп)</vt:lpwstr>
  </property>
</Properties>
</file>