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314" r:id="rId2"/>
    <p:sldId id="310" r:id="rId3"/>
    <p:sldId id="300" r:id="rId4"/>
    <p:sldId id="304" r:id="rId5"/>
    <p:sldId id="305" r:id="rId6"/>
    <p:sldId id="306" r:id="rId7"/>
    <p:sldId id="307" r:id="rId8"/>
    <p:sldId id="315" r:id="rId9"/>
    <p:sldId id="296" r:id="rId10"/>
    <p:sldId id="303" r:id="rId11"/>
    <p:sldId id="297" r:id="rId12"/>
    <p:sldId id="316" r:id="rId13"/>
    <p:sldId id="313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6547" autoAdjust="0"/>
  </p:normalViewPr>
  <p:slideViewPr>
    <p:cSldViewPr>
      <p:cViewPr varScale="1">
        <p:scale>
          <a:sx n="97" d="100"/>
          <a:sy n="97" d="100"/>
        </p:scale>
        <p:origin x="-102" y="-3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0063A5E6-B9AD-4BBB-BF6C-05E22B4EADDE}" type="datetimeFigureOut">
              <a:rPr lang="ru-RU"/>
              <a:pPr>
                <a:defRPr/>
              </a:pPr>
              <a:t>11.03.2022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DC9CCF52-247D-4E68-A700-FB8E682549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1B0A16F-8ED7-4240-A62C-02B7AE358AD5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23D6E4C-723E-4FEA-80AA-2952A0F3FC66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9DFC43D-1EF0-46FD-B1D5-8FEBEFF9E7DB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A298B32-578D-4BB5-9FB5-6EB770C095D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4A7613A-F1C5-45FB-A8D4-D086EB92B404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989172E-8C1D-48B9-8B5D-A833336F051E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25CD8C-AAFA-4092-9588-3A72F69F4AB3}" type="datetimeFigureOut">
              <a:rPr lang="ru-RU"/>
              <a:pPr>
                <a:defRPr/>
              </a:pPr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44F9EF-4EF7-42FE-A9B6-F4D689E834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CC599E-DBB6-4EE8-A660-39CA7D447E12}" type="datetimeFigureOut">
              <a:rPr lang="ru-RU"/>
              <a:pPr>
                <a:defRPr/>
              </a:pPr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0B5BF6-71C1-41A7-9FF1-375CD95F22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9C23BB-D8B2-4D21-BFC2-6CFE1D2B8969}" type="datetimeFigureOut">
              <a:rPr lang="ru-RU"/>
              <a:pPr>
                <a:defRPr/>
              </a:pPr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39B9F5-2FCB-4EAA-A209-CE3342DBDA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B0EF4C-7A98-4D92-9095-A879AA827394}" type="datetimeFigureOut">
              <a:rPr lang="ru-RU"/>
              <a:pPr>
                <a:defRPr/>
              </a:pPr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20D718-F4FB-467E-9C2F-49514B1A58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F2EC59-73A6-43AA-9ADB-7496462181FF}" type="datetimeFigureOut">
              <a:rPr lang="ru-RU"/>
              <a:pPr>
                <a:defRPr/>
              </a:pPr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FAA640-E240-4B66-82A4-5525772E69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05C0DF-528F-4DB5-BFA2-813C57C6446F}" type="datetimeFigureOut">
              <a:rPr lang="ru-RU"/>
              <a:pPr>
                <a:defRPr/>
              </a:pPr>
              <a:t>11.03.2022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7A2BC7-F1F6-408D-BE1D-88C9C3B074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00FCD9-ABC9-4A2E-8039-4C109F4BF365}" type="datetimeFigureOut">
              <a:rPr lang="ru-RU"/>
              <a:pPr>
                <a:defRPr/>
              </a:pPr>
              <a:t>11.03.2022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233A2C-31D5-40E5-87F9-7407F978D1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530063-A780-4DBF-9730-F6E862199531}" type="datetimeFigureOut">
              <a:rPr lang="ru-RU"/>
              <a:pPr>
                <a:defRPr/>
              </a:pPr>
              <a:t>11.03.2022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7CFC3B-B125-435C-9D1F-9B69EC1ADD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39F245-EA1C-490D-8380-38F88AF92339}" type="datetimeFigureOut">
              <a:rPr lang="ru-RU"/>
              <a:pPr>
                <a:defRPr/>
              </a:pPr>
              <a:t>11.03.2022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2A6806-F70F-4314-BBBC-0A52859C86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48137E-C1A8-4FA6-A662-5D54BFE6D098}" type="datetimeFigureOut">
              <a:rPr lang="ru-RU"/>
              <a:pPr>
                <a:defRPr/>
              </a:pPr>
              <a:t>11.03.2022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E6C6E1-8623-4CF1-8D3E-1B82DA6541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81DDF8-30BC-41EF-822B-2A20EFA6F242}" type="datetimeFigureOut">
              <a:rPr lang="ru-RU"/>
              <a:pPr>
                <a:defRPr/>
              </a:pPr>
              <a:t>11.03.2022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CAAC37-F35A-4392-AC47-7C230BA1CD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A5C6A61-0DE3-4806-8BB1-C254F52CE0F6}" type="datetimeFigureOut">
              <a:rPr lang="ru-RU"/>
              <a:pPr>
                <a:defRPr/>
              </a:pPr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060AD46-0206-4138-AF58-83C39D718F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7" Type="http://schemas.openxmlformats.org/officeDocument/2006/relationships/image" Target="../media/image3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3.jpe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3.jpeg"/><Relationship Id="rId7" Type="http://schemas.openxmlformats.org/officeDocument/2006/relationships/image" Target="../media/image2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5400"/>
            <a:ext cx="9144000" cy="697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7388" y="2143125"/>
            <a:ext cx="7772400" cy="1470025"/>
          </a:xfrm>
        </p:spPr>
        <p:txBody>
          <a:bodyPr/>
          <a:lstStyle/>
          <a:p>
            <a:pPr eaLnBrk="1" hangingPunct="1">
              <a:defRPr/>
            </a:pPr>
            <a:r>
              <a:rPr lang="ru-RU" kern="1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/>
            </a:r>
            <a:br>
              <a:rPr lang="ru-RU" kern="1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</a:br>
            <a:r>
              <a:rPr lang="ru-RU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/>
            </a:r>
            <a:br>
              <a:rPr lang="ru-RU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</a:br>
            <a:r>
              <a:rPr lang="ru-RU" kern="1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Покормите </a:t>
            </a:r>
            <a:r>
              <a:rPr lang="ru-RU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птиц зимой</a:t>
            </a:r>
            <a:br>
              <a:rPr lang="ru-RU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350" y="3860800"/>
            <a:ext cx="6400800" cy="1752600"/>
          </a:xfrm>
        </p:spPr>
        <p:txBody>
          <a:bodyPr>
            <a:normAutofit/>
          </a:bodyPr>
          <a:lstStyle/>
          <a:p>
            <a:pPr algn="l" eaLnBrk="1" hangingPunct="1">
              <a:lnSpc>
                <a:spcPct val="80000"/>
              </a:lnSpc>
              <a:spcBef>
                <a:spcPct val="0"/>
              </a:spcBef>
            </a:pPr>
            <a:r>
              <a:rPr lang="ru-RU" sz="1000" i="1" smtClean="0">
                <a:solidFill>
                  <a:srgbClr val="003300"/>
                </a:solidFill>
                <a:latin typeface="Times New Roman" pitchFamily="18" charset="0"/>
                <a:cs typeface="Arial" charset="0"/>
              </a:rPr>
              <a:t>                        </a:t>
            </a:r>
          </a:p>
          <a:p>
            <a:pPr algn="l" eaLnBrk="1" hangingPunct="1">
              <a:lnSpc>
                <a:spcPct val="80000"/>
              </a:lnSpc>
              <a:spcBef>
                <a:spcPct val="0"/>
              </a:spcBef>
            </a:pPr>
            <a:endParaRPr lang="ru-RU" sz="1000" i="1" smtClean="0">
              <a:solidFill>
                <a:srgbClr val="003300"/>
              </a:solidFill>
              <a:latin typeface="Arial" charset="0"/>
              <a:cs typeface="Arial" charset="0"/>
            </a:endParaRPr>
          </a:p>
          <a:p>
            <a:pPr algn="l" eaLnBrk="1" hangingPunct="1">
              <a:lnSpc>
                <a:spcPct val="80000"/>
              </a:lnSpc>
              <a:spcBef>
                <a:spcPct val="0"/>
              </a:spcBef>
            </a:pPr>
            <a:endParaRPr lang="ru-RU" sz="1000" i="1" smtClean="0">
              <a:solidFill>
                <a:srgbClr val="003300"/>
              </a:solidFill>
              <a:latin typeface="Arial" charset="0"/>
              <a:cs typeface="Arial" charset="0"/>
            </a:endParaRPr>
          </a:p>
          <a:p>
            <a:pPr algn="l" eaLnBrk="1" hangingPunct="1">
              <a:lnSpc>
                <a:spcPct val="80000"/>
              </a:lnSpc>
              <a:spcBef>
                <a:spcPct val="0"/>
              </a:spcBef>
            </a:pPr>
            <a:endParaRPr lang="ru-RU" sz="1000" i="1" smtClean="0">
              <a:solidFill>
                <a:srgbClr val="003300"/>
              </a:solidFill>
              <a:latin typeface="Arial" charset="0"/>
              <a:cs typeface="Arial" charset="0"/>
            </a:endParaRPr>
          </a:p>
          <a:p>
            <a:pPr algn="l" eaLnBrk="1" hangingPunct="1">
              <a:lnSpc>
                <a:spcPct val="80000"/>
              </a:lnSpc>
              <a:spcBef>
                <a:spcPct val="0"/>
              </a:spcBef>
            </a:pPr>
            <a:endParaRPr lang="ru-RU" sz="1000" i="1" smtClean="0">
              <a:solidFill>
                <a:srgbClr val="003300"/>
              </a:solidFill>
              <a:latin typeface="Arial" charset="0"/>
              <a:cs typeface="Arial" charset="0"/>
            </a:endParaRPr>
          </a:p>
          <a:p>
            <a:pPr algn="l" eaLnBrk="1" hangingPunct="1">
              <a:lnSpc>
                <a:spcPct val="80000"/>
              </a:lnSpc>
              <a:spcBef>
                <a:spcPct val="0"/>
              </a:spcBef>
            </a:pPr>
            <a:endParaRPr lang="ru-RU" sz="1000" i="1" smtClean="0">
              <a:solidFill>
                <a:srgbClr val="003300"/>
              </a:solidFill>
              <a:latin typeface="Arial" charset="0"/>
              <a:cs typeface="Arial" charset="0"/>
            </a:endParaRPr>
          </a:p>
          <a:p>
            <a:pPr algn="l" eaLnBrk="1" hangingPunct="1">
              <a:lnSpc>
                <a:spcPct val="80000"/>
              </a:lnSpc>
              <a:spcBef>
                <a:spcPct val="0"/>
              </a:spcBef>
            </a:pPr>
            <a:endParaRPr lang="ru-RU" sz="1000" i="1" smtClean="0">
              <a:solidFill>
                <a:srgbClr val="003300"/>
              </a:solidFill>
              <a:latin typeface="Arial" charset="0"/>
              <a:cs typeface="Arial" charset="0"/>
            </a:endParaRPr>
          </a:p>
          <a:p>
            <a:pPr algn="l" eaLnBrk="1" hangingPunct="1">
              <a:lnSpc>
                <a:spcPct val="80000"/>
              </a:lnSpc>
              <a:spcBef>
                <a:spcPct val="0"/>
              </a:spcBef>
            </a:pPr>
            <a:r>
              <a:rPr lang="ru-RU" sz="1000" i="1" smtClean="0">
                <a:solidFill>
                  <a:srgbClr val="003300"/>
                </a:solidFill>
                <a:latin typeface="Arial" charset="0"/>
                <a:cs typeface="Arial" charset="0"/>
              </a:rPr>
              <a:t>                                                                                                                        Автор: Улаханова С.А.</a:t>
            </a:r>
          </a:p>
          <a:p>
            <a:pPr algn="l" eaLnBrk="1" hangingPunct="1">
              <a:lnSpc>
                <a:spcPct val="80000"/>
              </a:lnSpc>
              <a:spcBef>
                <a:spcPct val="0"/>
              </a:spcBef>
            </a:pPr>
            <a:r>
              <a:rPr lang="ru-RU" sz="1000" i="1" smtClean="0">
                <a:solidFill>
                  <a:srgbClr val="003300"/>
                </a:solidFill>
                <a:latin typeface="Arial" charset="0"/>
                <a:cs typeface="Arial" charset="0"/>
              </a:rPr>
              <a:t>                                                                                                                   учитель начальных классов</a:t>
            </a:r>
          </a:p>
          <a:p>
            <a:pPr algn="l" eaLnBrk="1" hangingPunct="1">
              <a:lnSpc>
                <a:spcPct val="80000"/>
              </a:lnSpc>
              <a:spcBef>
                <a:spcPct val="0"/>
              </a:spcBef>
            </a:pPr>
            <a:r>
              <a:rPr lang="ru-RU" sz="1000" i="1" smtClean="0">
                <a:solidFill>
                  <a:srgbClr val="003300"/>
                </a:solidFill>
                <a:latin typeface="Arial" charset="0"/>
                <a:cs typeface="Arial" charset="0"/>
              </a:rPr>
              <a:t>             </a:t>
            </a:r>
          </a:p>
          <a:p>
            <a:pPr algn="l" eaLnBrk="1" hangingPunct="1">
              <a:lnSpc>
                <a:spcPct val="80000"/>
              </a:lnSpc>
              <a:spcBef>
                <a:spcPct val="0"/>
              </a:spcBef>
            </a:pPr>
            <a:r>
              <a:rPr lang="ru-RU" sz="1000" i="1" smtClean="0">
                <a:solidFill>
                  <a:srgbClr val="003300"/>
                </a:solidFill>
                <a:latin typeface="Times New Roman" pitchFamily="18" charset="0"/>
                <a:cs typeface="Arial" charset="0"/>
              </a:rPr>
              <a:t/>
            </a:r>
            <a:br>
              <a:rPr lang="ru-RU" sz="1000" i="1" smtClean="0">
                <a:solidFill>
                  <a:srgbClr val="003300"/>
                </a:solidFill>
                <a:latin typeface="Times New Roman" pitchFamily="18" charset="0"/>
                <a:cs typeface="Arial" charset="0"/>
              </a:rPr>
            </a:br>
            <a:endParaRPr lang="ru-RU" sz="1000" i="1" smtClean="0">
              <a:solidFill>
                <a:srgbClr val="003300"/>
              </a:solidFill>
              <a:latin typeface="Times New Roman" pitchFamily="18" charset="0"/>
              <a:cs typeface="Arial" charset="0"/>
            </a:endParaRPr>
          </a:p>
          <a:p>
            <a:pPr algn="l" eaLnBrk="1" hangingPunct="1">
              <a:lnSpc>
                <a:spcPct val="80000"/>
              </a:lnSpc>
            </a:pPr>
            <a:r>
              <a:rPr lang="ru-RU" sz="1000" b="1" smtClean="0">
                <a:solidFill>
                  <a:schemeClr val="tx1"/>
                </a:solidFill>
                <a:latin typeface="Arial" charset="0"/>
              </a:rPr>
              <a:t> 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1268413"/>
            <a:ext cx="8523287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9698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9699" name="Picture 4" descr="images (3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38125" y="11113"/>
            <a:ext cx="93646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323850" y="115888"/>
            <a:ext cx="6083300" cy="10779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dirty="0">
                <a:solidFill>
                  <a:srgbClr val="7030A0"/>
                </a:solidFill>
                <a:latin typeface="Calibri"/>
                <a:ea typeface="+mj-ea"/>
                <a:cs typeface="+mj-cs"/>
              </a:rPr>
              <a:t>14.02.22г.Викторина </a:t>
            </a:r>
            <a:r>
              <a:rPr lang="ru-RU" sz="3200" b="1" dirty="0">
                <a:solidFill>
                  <a:srgbClr val="7030A0"/>
                </a:solidFill>
                <a:latin typeface="Calibri"/>
                <a:ea typeface="+mj-ea"/>
                <a:cs typeface="+mj-cs"/>
              </a:rPr>
              <a:t>«Зимующие птицы»</a:t>
            </a:r>
            <a:endParaRPr lang="ru-RU" sz="1400" b="1" dirty="0">
              <a:solidFill>
                <a:srgbClr val="7030A0"/>
              </a:solidFill>
            </a:endParaRPr>
          </a:p>
        </p:txBody>
      </p:sp>
      <p:pic>
        <p:nvPicPr>
          <p:cNvPr id="6" name="Picture 8" descr="images (2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48425" y="0"/>
            <a:ext cx="2695575" cy="191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C:\Users\000\Desktop\Новая папка (3)\IMG-4f096c4f7a4dcf9e547dc5a7f215e424-V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554111">
            <a:off x="144463" y="3238500"/>
            <a:ext cx="3276600" cy="340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C:\Users\000\Desktop\Новая папка (3)\IMG-3f5bd5883cb0747ef2387dcf33791d85-V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27275" y="701675"/>
            <a:ext cx="4079875" cy="229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579767">
            <a:off x="5543550" y="3390900"/>
            <a:ext cx="3252788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0722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0723" name="Picture 4" descr="images (3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41275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 descr="C:\Users\000\Desktop\IMG-ce96906f826817b1505d8b47b73f44e5-V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4500" y="4164013"/>
            <a:ext cx="4019550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11738" y="1050925"/>
            <a:ext cx="3984625" cy="298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51450" y="4149725"/>
            <a:ext cx="3514725" cy="266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2388" y="-38100"/>
            <a:ext cx="1566862" cy="947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8" name="TextBox 5"/>
          <p:cNvSpPr txBox="1">
            <a:spLocks noChangeArrowheads="1"/>
          </p:cNvSpPr>
          <p:nvPr/>
        </p:nvSpPr>
        <p:spPr bwMode="auto">
          <a:xfrm>
            <a:off x="8316913" y="866775"/>
            <a:ext cx="184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419475" y="404813"/>
            <a:ext cx="56324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7030A0"/>
                </a:solidFill>
              </a:rPr>
              <a:t>21.02.22г.Мастер - класс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71488" y="1001713"/>
            <a:ext cx="4354512" cy="2979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3850" y="-34925"/>
            <a:ext cx="9144000" cy="697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kern="1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7030A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/>
            </a:r>
            <a:br>
              <a:rPr lang="ru-RU" kern="1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7030A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</a:br>
            <a:r>
              <a:rPr lang="ru-RU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7030A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/>
            </a:r>
            <a:br>
              <a:rPr lang="ru-RU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7030A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</a:br>
            <a:r>
              <a:rPr lang="ru-RU" kern="1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7030A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/>
            </a:r>
            <a:br>
              <a:rPr lang="ru-RU" kern="1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7030A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</a:br>
            <a:r>
              <a:rPr lang="ru-RU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7030A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/>
            </a:r>
            <a:br>
              <a:rPr lang="ru-RU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7030A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</a:br>
            <a:r>
              <a:rPr lang="ru-RU" kern="1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7030A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/>
            </a:r>
            <a:br>
              <a:rPr lang="ru-RU" kern="1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7030A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</a:br>
            <a:r>
              <a:rPr lang="ru-RU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7030A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/>
            </a:r>
            <a:br>
              <a:rPr lang="ru-RU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7030A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</a:br>
            <a:r>
              <a:rPr lang="ru-RU" kern="1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7030A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/>
            </a:r>
            <a:br>
              <a:rPr lang="ru-RU" kern="1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7030A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</a:br>
            <a:r>
              <a:rPr lang="ru-RU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7030A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/>
            </a:r>
            <a:br>
              <a:rPr lang="ru-RU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7030A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</a:br>
            <a:r>
              <a:rPr lang="ru-RU" kern="1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7030A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/>
            </a:r>
            <a:br>
              <a:rPr lang="ru-RU" kern="1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7030A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</a:br>
            <a:r>
              <a:rPr lang="ru-RU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7030A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/>
            </a:r>
            <a:br>
              <a:rPr lang="ru-RU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7030A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</a:br>
            <a:r>
              <a:rPr lang="ru-RU" kern="1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7030A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Берегите птиц!!!</a:t>
            </a:r>
            <a:r>
              <a:rPr lang="ru-RU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7030A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/>
            </a:r>
            <a:br>
              <a:rPr lang="ru-RU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7030A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</a:b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pPr algn="l" eaLnBrk="1" hangingPunct="1">
              <a:spcBef>
                <a:spcPct val="0"/>
              </a:spcBef>
              <a:defRPr/>
            </a:pPr>
            <a:r>
              <a:rPr lang="ru-RU" i="1" dirty="0" smtClean="0">
                <a:solidFill>
                  <a:srgbClr val="003300"/>
                </a:solidFill>
                <a:latin typeface="Times New Roman"/>
                <a:cs typeface="Arial" charset="0"/>
              </a:rPr>
              <a:t>                        </a:t>
            </a:r>
          </a:p>
          <a:p>
            <a:pPr algn="l" eaLnBrk="1" hangingPunct="1">
              <a:spcBef>
                <a:spcPct val="0"/>
              </a:spcBef>
              <a:defRPr/>
            </a:pPr>
            <a:endParaRPr lang="ru-RU" i="1" dirty="0" smtClean="0">
              <a:solidFill>
                <a:srgbClr val="003300"/>
              </a:solidFill>
              <a:latin typeface="Times New Roman"/>
              <a:cs typeface="Arial" charset="0"/>
            </a:endParaRPr>
          </a:p>
          <a:p>
            <a:pPr algn="l" eaLnBrk="1" hangingPunct="1">
              <a:spcBef>
                <a:spcPct val="0"/>
              </a:spcBef>
              <a:defRPr/>
            </a:pPr>
            <a:r>
              <a:rPr lang="ru-RU" i="1" dirty="0">
                <a:solidFill>
                  <a:srgbClr val="003300"/>
                </a:solidFill>
                <a:latin typeface="Times New Roman"/>
                <a:cs typeface="Arial" charset="0"/>
              </a:rPr>
              <a:t/>
            </a:r>
            <a:br>
              <a:rPr lang="ru-RU" i="1" dirty="0">
                <a:solidFill>
                  <a:srgbClr val="003300"/>
                </a:solidFill>
                <a:latin typeface="Times New Roman"/>
                <a:cs typeface="Arial" charset="0"/>
              </a:rPr>
            </a:br>
            <a:endParaRPr lang="ru-RU" i="1" dirty="0">
              <a:solidFill>
                <a:srgbClr val="003300"/>
              </a:solidFill>
              <a:latin typeface="Times New Roman"/>
              <a:cs typeface="Arial" charset="0"/>
            </a:endParaRPr>
          </a:p>
          <a:p>
            <a:pPr algn="l" eaLnBrk="1" hangingPunct="1">
              <a:defRPr/>
            </a:pP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1268413"/>
            <a:ext cx="8523287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9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8313" y="871538"/>
            <a:ext cx="7704137" cy="4398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2770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5362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5363" name="Picture 4" descr="images (3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2" descr="C:\Users\000\Desktop\20211228_12262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1773238"/>
            <a:ext cx="8424862" cy="475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323850" y="260350"/>
            <a:ext cx="8496300" cy="575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solidFill>
                  <a:srgbClr val="7030A0"/>
                </a:solidFill>
              </a:rPr>
              <a:t>Шалотская начальная школа </a:t>
            </a:r>
          </a:p>
          <a:p>
            <a:pPr algn="ctr"/>
            <a:r>
              <a:rPr lang="ru-RU" sz="4000" b="1">
                <a:solidFill>
                  <a:srgbClr val="7030A0"/>
                </a:solidFill>
              </a:rPr>
              <a:t>МБОУ Алтарикская СОШ</a:t>
            </a:r>
          </a:p>
          <a:p>
            <a:pPr algn="ctr"/>
            <a:endParaRPr lang="ru-RU" b="1">
              <a:solidFill>
                <a:srgbClr val="7030A0"/>
              </a:solidFill>
            </a:endParaRPr>
          </a:p>
          <a:p>
            <a:pPr algn="ctr"/>
            <a:endParaRPr lang="ru-RU" b="1">
              <a:solidFill>
                <a:srgbClr val="7030A0"/>
              </a:solidFill>
            </a:endParaRPr>
          </a:p>
          <a:p>
            <a:pPr algn="ctr"/>
            <a:endParaRPr lang="ru-RU" b="1">
              <a:solidFill>
                <a:srgbClr val="7030A0"/>
              </a:solidFill>
            </a:endParaRPr>
          </a:p>
          <a:p>
            <a:pPr algn="ctr"/>
            <a:endParaRPr lang="ru-RU" b="1">
              <a:solidFill>
                <a:srgbClr val="7030A0"/>
              </a:solidFill>
            </a:endParaRPr>
          </a:p>
          <a:p>
            <a:pPr algn="ctr"/>
            <a:endParaRPr lang="ru-RU" b="1">
              <a:solidFill>
                <a:srgbClr val="7030A0"/>
              </a:solidFill>
            </a:endParaRPr>
          </a:p>
          <a:p>
            <a:pPr algn="ctr"/>
            <a:endParaRPr lang="ru-RU" b="1">
              <a:solidFill>
                <a:srgbClr val="7030A0"/>
              </a:solidFill>
            </a:endParaRPr>
          </a:p>
          <a:p>
            <a:pPr algn="ctr"/>
            <a:endParaRPr lang="ru-RU" b="1">
              <a:solidFill>
                <a:srgbClr val="7030A0"/>
              </a:solidFill>
            </a:endParaRPr>
          </a:p>
          <a:p>
            <a:pPr algn="ctr"/>
            <a:endParaRPr lang="ru-RU" b="1">
              <a:solidFill>
                <a:srgbClr val="7030A0"/>
              </a:solidFill>
            </a:endParaRPr>
          </a:p>
          <a:p>
            <a:pPr algn="ctr"/>
            <a:endParaRPr lang="ru-RU" b="1">
              <a:solidFill>
                <a:srgbClr val="7030A0"/>
              </a:solidFill>
            </a:endParaRPr>
          </a:p>
          <a:p>
            <a:pPr algn="ctr"/>
            <a:endParaRPr lang="ru-RU" b="1">
              <a:solidFill>
                <a:srgbClr val="7030A0"/>
              </a:solidFill>
            </a:endParaRPr>
          </a:p>
          <a:p>
            <a:pPr algn="ctr"/>
            <a:endParaRPr lang="ru-RU" b="1">
              <a:solidFill>
                <a:srgbClr val="7030A0"/>
              </a:solidFill>
            </a:endParaRPr>
          </a:p>
          <a:p>
            <a:pPr algn="ctr"/>
            <a:endParaRPr lang="ru-RU" b="1">
              <a:solidFill>
                <a:srgbClr val="7030A0"/>
              </a:solidFill>
            </a:endParaRPr>
          </a:p>
          <a:p>
            <a:pPr algn="ctr"/>
            <a:r>
              <a:rPr lang="ru-RU" sz="3600" b="1">
                <a:solidFill>
                  <a:srgbClr val="7030A0"/>
                </a:solidFill>
              </a:rPr>
              <a:t>провела экологическую акцию </a:t>
            </a:r>
          </a:p>
          <a:p>
            <a:pPr algn="ctr"/>
            <a:r>
              <a:rPr lang="ru-RU" sz="3600" b="1">
                <a:solidFill>
                  <a:srgbClr val="7030A0"/>
                </a:solidFill>
              </a:rPr>
              <a:t>с12.11.21г-09.03.22г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6386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6387" name="Picture 4" descr="images (3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07950" y="-163513"/>
            <a:ext cx="9359900" cy="702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C:\Users\000\Desktop\Новая папка (3)\20220305_11332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62325" y="1617663"/>
            <a:ext cx="5673725" cy="505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111125" y="-114300"/>
            <a:ext cx="2360613" cy="174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987675" y="22225"/>
            <a:ext cx="4752975" cy="90805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endParaRPr lang="ru-RU" sz="4000" dirty="0">
              <a:solidFill>
                <a:prstClr val="black"/>
              </a:solidFill>
              <a:ea typeface="+mj-ea"/>
              <a:cs typeface="+mj-cs"/>
            </a:endParaRPr>
          </a:p>
          <a:p>
            <a:pPr>
              <a:defRPr/>
            </a:pPr>
            <a:endParaRPr lang="ru-RU" sz="3200" b="1" dirty="0">
              <a:solidFill>
                <a:srgbClr val="FFFF00"/>
              </a:solidFill>
              <a:ea typeface="+mj-ea"/>
              <a:cs typeface="+mj-cs"/>
            </a:endParaRPr>
          </a:p>
          <a:p>
            <a:pPr>
              <a:defRPr/>
            </a:pPr>
            <a:endParaRPr lang="ru-RU" sz="3200" b="1" dirty="0">
              <a:solidFill>
                <a:srgbClr val="FFFF00"/>
              </a:solidFill>
              <a:ea typeface="+mj-ea"/>
              <a:cs typeface="+mj-cs"/>
            </a:endParaRPr>
          </a:p>
          <a:p>
            <a:pPr>
              <a:defRPr/>
            </a:pPr>
            <a:endParaRPr lang="ru-RU" sz="3200" b="1" dirty="0">
              <a:solidFill>
                <a:srgbClr val="FFFF00"/>
              </a:solidFill>
              <a:ea typeface="+mj-ea"/>
              <a:cs typeface="+mj-cs"/>
            </a:endParaRPr>
          </a:p>
          <a:p>
            <a:pPr>
              <a:defRPr/>
            </a:pPr>
            <a:endParaRPr lang="ru-RU" sz="3200" b="1" dirty="0">
              <a:solidFill>
                <a:srgbClr val="FFFF00"/>
              </a:solidFill>
              <a:ea typeface="+mj-ea"/>
              <a:cs typeface="+mj-cs"/>
            </a:endParaRPr>
          </a:p>
          <a:p>
            <a:pPr>
              <a:defRPr/>
            </a:pPr>
            <a:endParaRPr lang="ru-RU" sz="3200" b="1" dirty="0">
              <a:solidFill>
                <a:srgbClr val="FFFF00"/>
              </a:solidFill>
              <a:ea typeface="+mj-ea"/>
              <a:cs typeface="+mj-cs"/>
            </a:endParaRPr>
          </a:p>
          <a:p>
            <a:pPr>
              <a:defRPr/>
            </a:pPr>
            <a:endParaRPr lang="ru-RU" sz="3200" b="1" dirty="0">
              <a:solidFill>
                <a:srgbClr val="FFFF00"/>
              </a:solidFill>
              <a:ea typeface="+mj-ea"/>
              <a:cs typeface="+mj-cs"/>
            </a:endParaRPr>
          </a:p>
          <a:p>
            <a:pPr>
              <a:defRPr/>
            </a:pPr>
            <a:r>
              <a:rPr lang="ru-RU" sz="3200" b="1" dirty="0">
                <a:solidFill>
                  <a:srgbClr val="FFFF00"/>
                </a:solidFill>
                <a:ea typeface="+mj-ea"/>
                <a:cs typeface="+mj-cs"/>
              </a:rPr>
              <a:t> </a:t>
            </a:r>
            <a:r>
              <a:rPr lang="ru-RU" sz="3200" b="1" dirty="0">
                <a:solidFill>
                  <a:srgbClr val="FFFF00"/>
                </a:solidFill>
                <a:ea typeface="+mj-ea"/>
                <a:cs typeface="+mj-cs"/>
              </a:rPr>
              <a:t>       </a:t>
            </a:r>
            <a:endParaRPr lang="ru-RU" sz="4000" dirty="0">
              <a:solidFill>
                <a:prstClr val="black"/>
              </a:solidFill>
              <a:ea typeface="+mj-ea"/>
              <a:cs typeface="+mj-cs"/>
            </a:endParaRPr>
          </a:p>
          <a:p>
            <a:pPr>
              <a:defRPr/>
            </a:pPr>
            <a:endParaRPr lang="ru-RU" sz="4000" dirty="0">
              <a:solidFill>
                <a:prstClr val="black"/>
              </a:solidFill>
              <a:ea typeface="+mj-ea"/>
              <a:cs typeface="+mj-cs"/>
            </a:endParaRPr>
          </a:p>
          <a:p>
            <a:pPr>
              <a:defRPr/>
            </a:pPr>
            <a:endParaRPr lang="ru-RU" sz="4000" dirty="0">
              <a:solidFill>
                <a:prstClr val="black"/>
              </a:solidFill>
              <a:ea typeface="+mj-ea"/>
              <a:cs typeface="+mj-cs"/>
            </a:endParaRPr>
          </a:p>
          <a:p>
            <a:pPr>
              <a:defRPr/>
            </a:pPr>
            <a:endParaRPr lang="ru-RU" sz="4000" dirty="0">
              <a:solidFill>
                <a:prstClr val="black"/>
              </a:solidFill>
              <a:ea typeface="+mj-ea"/>
              <a:cs typeface="+mj-cs"/>
            </a:endParaRPr>
          </a:p>
          <a:p>
            <a:pPr>
              <a:defRPr/>
            </a:pPr>
            <a:endParaRPr lang="ru-RU" sz="4000" dirty="0">
              <a:solidFill>
                <a:prstClr val="black"/>
              </a:solidFill>
              <a:ea typeface="+mj-ea"/>
              <a:cs typeface="+mj-cs"/>
            </a:endParaRPr>
          </a:p>
          <a:p>
            <a:pPr>
              <a:defRPr/>
            </a:pPr>
            <a:endParaRPr lang="ru-RU" sz="4000" dirty="0">
              <a:solidFill>
                <a:prstClr val="black"/>
              </a:solidFill>
              <a:ea typeface="+mj-ea"/>
              <a:cs typeface="+mj-cs"/>
            </a:endParaRPr>
          </a:p>
          <a:p>
            <a:pPr>
              <a:defRPr/>
            </a:pPr>
            <a:endParaRPr lang="ru-RU" sz="4000" dirty="0">
              <a:solidFill>
                <a:prstClr val="black"/>
              </a:solidFill>
              <a:ea typeface="+mj-ea"/>
              <a:cs typeface="+mj-cs"/>
            </a:endParaRPr>
          </a:p>
          <a:p>
            <a:pPr>
              <a:defRPr/>
            </a:pPr>
            <a:endParaRPr lang="ru-RU" sz="4000" dirty="0">
              <a:solidFill>
                <a:prstClr val="black"/>
              </a:solidFill>
              <a:ea typeface="+mj-ea"/>
              <a:cs typeface="+mj-cs"/>
            </a:endParaRPr>
          </a:p>
          <a:p>
            <a:pPr>
              <a:defRPr/>
            </a:pPr>
            <a:endParaRPr lang="ru-RU" sz="4000" dirty="0">
              <a:solidFill>
                <a:prstClr val="black"/>
              </a:solidFill>
              <a:ea typeface="+mj-ea"/>
              <a:cs typeface="+mj-cs"/>
            </a:endParaRPr>
          </a:p>
        </p:txBody>
      </p:sp>
      <p:pic>
        <p:nvPicPr>
          <p:cNvPr id="8" name="Picture 2" descr="C:\Users\000\Desktop\20200124_152406 — копия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2128838"/>
            <a:ext cx="3254375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365375" y="274638"/>
            <a:ext cx="65992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7030A0"/>
                </a:solidFill>
              </a:rPr>
              <a:t>12 ноября-</a:t>
            </a:r>
            <a:r>
              <a:rPr lang="ru-RU" sz="3600">
                <a:solidFill>
                  <a:srgbClr val="7030A0"/>
                </a:solidFill>
              </a:rPr>
              <a:t> </a:t>
            </a:r>
            <a:r>
              <a:rPr lang="ru-RU" sz="3600" b="1">
                <a:solidFill>
                  <a:srgbClr val="7030A0"/>
                </a:solidFill>
              </a:rPr>
              <a:t>открытие акции</a:t>
            </a:r>
            <a:endParaRPr lang="ru-RU" sz="3600">
              <a:solidFill>
                <a:srgbClr val="7030A0"/>
              </a:solidFill>
            </a:endParaRPr>
          </a:p>
        </p:txBody>
      </p:sp>
      <p:sp>
        <p:nvSpPr>
          <p:cNvPr id="16393" name="TextBox 5"/>
          <p:cNvSpPr txBox="1">
            <a:spLocks noChangeArrowheads="1"/>
          </p:cNvSpPr>
          <p:nvPr/>
        </p:nvSpPr>
        <p:spPr bwMode="auto">
          <a:xfrm>
            <a:off x="6372225" y="5589588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779838" y="5084763"/>
            <a:ext cx="5184775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7030A0"/>
                </a:solidFill>
              </a:rPr>
              <a:t>Просмотр фильма </a:t>
            </a:r>
            <a:endParaRPr lang="ru-RU" sz="3200">
              <a:solidFill>
                <a:srgbClr val="7030A0"/>
              </a:solidFill>
            </a:endParaRPr>
          </a:p>
          <a:p>
            <a:r>
              <a:rPr lang="ru-RU" sz="3200" b="1">
                <a:solidFill>
                  <a:srgbClr val="7030A0"/>
                </a:solidFill>
              </a:rPr>
              <a:t>   «Птицы наши друзья!»</a:t>
            </a:r>
            <a:endParaRPr lang="ru-RU" sz="320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8434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8435" name="Picture 4" descr="images (3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C:\Users\000\Desktop\Новая папка (3)\IMG-41b8b5a77f39a135ef814e7d2be00e29-V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563763">
            <a:off x="403225" y="1466850"/>
            <a:ext cx="3163888" cy="321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IMG-d941c919f57500a8f81ce9950dc42a7f-V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600305">
            <a:off x="5287963" y="1544638"/>
            <a:ext cx="3354387" cy="332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Без названия (1)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7950" y="-22225"/>
            <a:ext cx="1871663" cy="1147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2700338" y="0"/>
            <a:ext cx="626427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solidFill>
                  <a:srgbClr val="7030A0"/>
                </a:solidFill>
                <a:latin typeface="Times New Roman" pitchFamily="18" charset="0"/>
              </a:rPr>
              <a:t>с 15.11.21г-21.11</a:t>
            </a:r>
            <a:r>
              <a:rPr lang="ru-RU" sz="4000" b="1">
                <a:solidFill>
                  <a:srgbClr val="7030A0"/>
                </a:solidFill>
              </a:rPr>
              <a:t>.21г </a:t>
            </a:r>
            <a:br>
              <a:rPr lang="ru-RU" sz="4000" b="1">
                <a:solidFill>
                  <a:srgbClr val="7030A0"/>
                </a:solidFill>
              </a:rPr>
            </a:br>
            <a:r>
              <a:rPr lang="ru-RU" sz="4000" b="1">
                <a:solidFill>
                  <a:srgbClr val="7030A0"/>
                </a:solidFill>
                <a:latin typeface="Times New Roman" pitchFamily="18" charset="0"/>
              </a:rPr>
              <a:t>изготовление кормушек</a:t>
            </a:r>
            <a:endParaRPr lang="ru-RU" sz="4000" b="1">
              <a:solidFill>
                <a:srgbClr val="7030A0"/>
              </a:solidFill>
            </a:endParaRPr>
          </a:p>
        </p:txBody>
      </p:sp>
      <p:pic>
        <p:nvPicPr>
          <p:cNvPr id="3074" name="Picture 2" descr="C:\Users\000\Desktop\IMG-a5e5e10d704d701d7203017573691534-V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-368870">
            <a:off x="1884363" y="4044950"/>
            <a:ext cx="2663825" cy="249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781361">
            <a:off x="4929188" y="4113213"/>
            <a:ext cx="2281237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9458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9459" name="Picture 4" descr="images (3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7132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250825" y="115888"/>
            <a:ext cx="4897438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7030A0"/>
                </a:solidFill>
                <a:latin typeface="Times New Roman" pitchFamily="18" charset="0"/>
              </a:rPr>
              <a:t>22.11.21г-конкурс на </a:t>
            </a:r>
            <a:br>
              <a:rPr lang="ru-RU" sz="3200" b="1">
                <a:solidFill>
                  <a:srgbClr val="7030A0"/>
                </a:solidFill>
                <a:latin typeface="Times New Roman" pitchFamily="18" charset="0"/>
              </a:rPr>
            </a:br>
            <a:r>
              <a:rPr lang="ru-RU" sz="3200" b="1">
                <a:solidFill>
                  <a:srgbClr val="7030A0"/>
                </a:solidFill>
                <a:latin typeface="Times New Roman" pitchFamily="18" charset="0"/>
              </a:rPr>
              <a:t>лучшую кормушку</a:t>
            </a:r>
            <a:endParaRPr lang="ru-RU" sz="3200" b="1">
              <a:solidFill>
                <a:srgbClr val="7030A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" y="1914525"/>
            <a:ext cx="3970338" cy="273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Без названия (2)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67400" y="0"/>
            <a:ext cx="3276600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C:\Users\000\Desktop\Новая папка (3)\IMG-9406e8b4cef32fde1ec28c87cd23bb32-V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0" y="2565400"/>
            <a:ext cx="4522788" cy="359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C:\Users\000\Desktop\акция ПОКОРМИТЕ ПТИЦ\Новая папка (2)\IMG-2af1f55b47429cce3578cf77082c9701-V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57200" y="4364038"/>
            <a:ext cx="3970338" cy="259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1506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1507" name="Picture 4" descr="images (3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9525" y="0"/>
            <a:ext cx="9144000" cy="695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-9525" y="115888"/>
            <a:ext cx="686752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7030A0"/>
                </a:solidFill>
                <a:latin typeface="Times New Roman" pitchFamily="18" charset="0"/>
              </a:rPr>
              <a:t>с 23.11.21г-01.12.21г-</a:t>
            </a:r>
          </a:p>
          <a:p>
            <a:pPr algn="ctr"/>
            <a:r>
              <a:rPr lang="ru-RU" sz="2800" b="1">
                <a:solidFill>
                  <a:srgbClr val="7030A0"/>
                </a:solidFill>
                <a:latin typeface="Times New Roman" pitchFamily="18" charset="0"/>
              </a:rPr>
              <a:t>развешивание кормушек</a:t>
            </a:r>
            <a:endParaRPr lang="ru-RU" sz="2800" b="1">
              <a:solidFill>
                <a:srgbClr val="7030A0"/>
              </a:solidFill>
            </a:endParaRPr>
          </a:p>
        </p:txBody>
      </p:sp>
      <p:pic>
        <p:nvPicPr>
          <p:cNvPr id="6" name="Picture 5" descr="Без названия (3)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24725" y="0"/>
            <a:ext cx="1819275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Users\000\Desktop\Новая папка (3)\IMG-ce76cb7abca552dd6b0c267deb9c883a-V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0813" y="1314450"/>
            <a:ext cx="3529012" cy="3167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 descr="C:\Users\000\Desktop\20200211_165917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3850" y="4664075"/>
            <a:ext cx="3505200" cy="207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C:\Users\000\Desktop\Новая папка (3)\IMG-84292a8317fca03e673438ad3da305aa-V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105400" y="1219200"/>
            <a:ext cx="2736850" cy="256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986338" y="3757613"/>
            <a:ext cx="3114675" cy="305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3554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3555" name="Picture 4" descr="images (3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250825" y="115888"/>
            <a:ext cx="660717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7030A0"/>
                </a:solidFill>
                <a:latin typeface="Times New Roman" pitchFamily="18" charset="0"/>
              </a:rPr>
              <a:t>10.12.21г-конкурс рисунков </a:t>
            </a:r>
          </a:p>
          <a:p>
            <a:r>
              <a:rPr lang="ru-RU" sz="2400" b="1">
                <a:solidFill>
                  <a:srgbClr val="7030A0"/>
                </a:solidFill>
                <a:latin typeface="Times New Roman" pitchFamily="18" charset="0"/>
              </a:rPr>
              <a:t>«Моя любимая птица»</a:t>
            </a:r>
            <a:endParaRPr lang="ru-RU" sz="2400" b="1">
              <a:solidFill>
                <a:srgbClr val="7030A0"/>
              </a:solidFill>
            </a:endParaRPr>
          </a:p>
        </p:txBody>
      </p:sp>
      <p:pic>
        <p:nvPicPr>
          <p:cNvPr id="6" name="Picture 5" descr="image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15200" y="-25400"/>
            <a:ext cx="1828800" cy="1366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Users\000\Desktop\Новая папка (3)\IMG-0dec716bc9c4b67b4ad83ce0dc92e6a9-V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4475" y="1341438"/>
            <a:ext cx="4327525" cy="313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C:\Users\000\Desktop\акция ПОКОРМИТЕ ПТИЦ\Новая папка (2)\IMG-57cf631c9df7083b5c5ed2b836cf1d1e-V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92163" y="4525963"/>
            <a:ext cx="3348037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24525" y="4435475"/>
            <a:ext cx="2530475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076825" y="1341438"/>
            <a:ext cx="3617913" cy="306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5602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5603" name="Picture 4" descr="images (3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700" y="8890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179388" y="115888"/>
            <a:ext cx="7777162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7030A0"/>
                </a:solidFill>
                <a:latin typeface="Times New Roman" pitchFamily="18" charset="0"/>
              </a:rPr>
              <a:t>17.01.22г- конкурс плакатов </a:t>
            </a:r>
          </a:p>
          <a:p>
            <a:pPr algn="ctr"/>
            <a:r>
              <a:rPr lang="ru-RU" sz="2800" b="1">
                <a:solidFill>
                  <a:srgbClr val="7030A0"/>
                </a:solidFill>
                <a:latin typeface="Times New Roman" pitchFamily="18" charset="0"/>
              </a:rPr>
              <a:t>«Помогите птицам!»</a:t>
            </a:r>
            <a:endParaRPr lang="ru-RU" sz="2800" b="1">
              <a:solidFill>
                <a:srgbClr val="7030A0"/>
              </a:solidFill>
            </a:endParaRPr>
          </a:p>
        </p:txBody>
      </p:sp>
      <p:pic>
        <p:nvPicPr>
          <p:cNvPr id="6" name="Picture 5" descr="image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67625" y="-25400"/>
            <a:ext cx="1476375" cy="150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 descr="C:\Users\000\Desktop\20220305_10064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71550" y="1341438"/>
            <a:ext cx="6624638" cy="539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7650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7651" name="Picture 4" descr="images (3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038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2268538" y="404813"/>
            <a:ext cx="6875462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rgbClr val="7030A0"/>
                </a:solidFill>
                <a:latin typeface="Times New Roman" pitchFamily="18" charset="0"/>
              </a:rPr>
              <a:t>24.01.22г.-31.01.22гВыпуск экологического</a:t>
            </a:r>
            <a:br>
              <a:rPr lang="ru-RU" sz="3200" b="1">
                <a:solidFill>
                  <a:srgbClr val="7030A0"/>
                </a:solidFill>
                <a:latin typeface="Times New Roman" pitchFamily="18" charset="0"/>
              </a:rPr>
            </a:br>
            <a:r>
              <a:rPr lang="ru-RU" sz="3200" b="1">
                <a:solidFill>
                  <a:srgbClr val="7030A0"/>
                </a:solidFill>
                <a:latin typeface="Times New Roman" pitchFamily="18" charset="0"/>
              </a:rPr>
              <a:t> вестника</a:t>
            </a:r>
            <a:endParaRPr lang="ru-RU" sz="3200" b="1">
              <a:solidFill>
                <a:srgbClr val="7030A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" y="1417638"/>
            <a:ext cx="8578850" cy="525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images (1)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2124075" cy="148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644</TotalTime>
  <Words>62</Words>
  <Application>Microsoft Office PowerPoint</Application>
  <PresentationFormat>Экран (4:3)</PresentationFormat>
  <Paragraphs>65</Paragraphs>
  <Slides>13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Calibri</vt:lpstr>
      <vt:lpstr>Times New Roman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000</dc:creator>
  <cp:lastModifiedBy>Пользователь Windows</cp:lastModifiedBy>
  <cp:revision>57</cp:revision>
  <dcterms:created xsi:type="dcterms:W3CDTF">2022-03-08T00:50:48Z</dcterms:created>
  <dcterms:modified xsi:type="dcterms:W3CDTF">2022-03-11T09:32:06Z</dcterms:modified>
</cp:coreProperties>
</file>