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8" r:id="rId10"/>
    <p:sldId id="269" r:id="rId11"/>
    <p:sldId id="270" r:id="rId12"/>
    <p:sldId id="273" r:id="rId13"/>
    <p:sldId id="274" r:id="rId14"/>
    <p:sldId id="275" r:id="rId15"/>
    <p:sldId id="277" r:id="rId16"/>
    <p:sldId id="278" r:id="rId17"/>
    <p:sldId id="279" r:id="rId18"/>
    <p:sldId id="280" r:id="rId19"/>
    <p:sldId id="281" r:id="rId20"/>
    <p:sldId id="297" r:id="rId21"/>
    <p:sldId id="286" r:id="rId22"/>
    <p:sldId id="287" r:id="rId23"/>
    <p:sldId id="288" r:id="rId24"/>
    <p:sldId id="282" r:id="rId25"/>
    <p:sldId id="283" r:id="rId26"/>
    <p:sldId id="284" r:id="rId27"/>
    <p:sldId id="285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A538E-11BD-4D82-B569-BE4CFBA2E672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42CFD-6262-4A3C-BCBC-11D66E514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2551A-F5E3-436B-AB35-68EDF0FFA04F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A577A-2AFB-4D1A-B311-AFEFE8B51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7FB01-0B3C-4234-A955-3CF9F3F1A15F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F2518-E8CC-47F7-A37E-597F33D8A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F7C3D-AD41-413B-9997-E6D7ECA2E9CC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127DF-A123-4CD3-844A-44521FAA7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FC81E-1663-459E-B1B8-83046C6D2109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6FEDF-1A68-4B74-9CF0-A54D6EBD4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00F55-0D5C-4A08-AA24-9737A9E57089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BF454-F4D8-486E-921D-972E15F81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394BE-A9B7-4C37-8AAF-E38937FED49F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B6E82-9A55-4DE5-B0D7-FBE586524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7FBF9-E33E-4794-AEEC-864C6FBA6A7E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13BDA-604C-4904-AEF7-2CDB79A6F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CAED4-6F4D-4711-9CC1-01F71443F8F0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22837-C440-4BBA-822B-364F60FD0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8EB96-0E18-403B-90AE-8D7FE9DE5735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E69F1-CA3D-4E4E-BC5B-045DE2A61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119B3-0105-4713-B820-B00A203448EA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E8817-F288-4D94-9BD1-D57767E36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D9A9B5E-AC5A-4217-A047-E23E8154133A}" type="datetimeFigureOut">
              <a:rPr lang="ru-RU"/>
              <a:pPr>
                <a:defRPr/>
              </a:pPr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C7B886-5F0B-4D13-8EBC-1B0A4B395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checker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1.jpeg"/><Relationship Id="rId7" Type="http://schemas.openxmlformats.org/officeDocument/2006/relationships/image" Target="../media/image60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img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https://arhivurokov.ru/multiurok/5/4/d/54df7fa17de1fb630ec2a19e9fc41f68b07d68f6/filvord-na-tiemu-pravo-eto-vsie-to-chto-istinno-i-spraviedlivo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-3175"/>
            <a:ext cx="9269413" cy="6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i?id=83579d08b47c85852e9adca3de1dab98&amp;n=33&amp;h=215&amp;w=3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425" y="1773238"/>
            <a:ext cx="4084638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3924300" y="3644900"/>
            <a:ext cx="5400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Красный цвет  обозначает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смелость, честность, огонь, 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кровь.</a:t>
            </a:r>
          </a:p>
        </p:txBody>
      </p:sp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4206875" y="2767013"/>
            <a:ext cx="4560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   Синий цвет- небо, верность,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вера.</a:t>
            </a:r>
          </a:p>
        </p:txBody>
      </p:sp>
      <p:sp>
        <p:nvSpPr>
          <p:cNvPr id="26629" name="Прямоугольник 4"/>
          <p:cNvSpPr>
            <a:spLocks noChangeArrowheads="1"/>
          </p:cNvSpPr>
          <p:nvPr/>
        </p:nvSpPr>
        <p:spPr bwMode="auto">
          <a:xfrm>
            <a:off x="4441825" y="1844675"/>
            <a:ext cx="40909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Белый цвет  флага – мир,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чистота, правда</a:t>
            </a:r>
            <a:r>
              <a:rPr lang="ru-RU" sz="2000">
                <a:solidFill>
                  <a:srgbClr val="002060"/>
                </a:solidFill>
                <a:latin typeface="Bookman Old Style" pitchFamily="18" charset="0"/>
              </a:rPr>
              <a:t>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www.playcast.ru/uploads/2016/01/14/168109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6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3" descr="%D0%A0%D0%B8%D1%81%D1%83%D0%BD%D0%BEx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682625"/>
            <a:ext cx="557530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1979613" y="4868863"/>
            <a:ext cx="4248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Bookman Old Style" pitchFamily="18" charset="0"/>
              </a:rPr>
              <a:t>ЛИПЛЕЙКА </a:t>
            </a:r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– село, в котором мы живем.</a:t>
            </a:r>
            <a:endParaRPr lang="ru-RU" sz="280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www.playcast.ru/uploads/2016/01/14/1681090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4" descr="20110322025843%21%D0%A0%D0%B8%D1%81%D1%83%D0%BD%D0%BE%D0%BA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3225" y="377825"/>
            <a:ext cx="3330575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5" descr="%D0%A0%D0%B8%D1%81%D1%83%D0%BD%D0%BEx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9688" y="333375"/>
            <a:ext cx="3248025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 descr="586083aa601b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68538" y="2967038"/>
            <a:ext cx="403225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http://gs15.ru/wp-content/uploads/2015/05/valentine-season-background-backgrounds-wallpape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th_pru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338" y="-3175"/>
            <a:ext cx="4724401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6" descr="%D0%A0%D0%B8%D1%81%D1%83%D0%BD%D0%BEx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2325688"/>
            <a:ext cx="44291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s://www.firestock.ru/wp-content/uploads/2015/06/Fotolia_35984804_Subscription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5" descr="http://news-r.ru/upload/iblock/c88/c8863125ec5aeb006152f5d0a3b6b018.jpg"/>
          <p:cNvPicPr>
            <a:picLocks noChangeAspect="1" noChangeArrowheads="1"/>
          </p:cNvPicPr>
          <p:nvPr/>
        </p:nvPicPr>
        <p:blipFill>
          <a:blip r:embed="rId3"/>
          <a:srcRect l="7655" b="6580"/>
          <a:stretch>
            <a:fillRect/>
          </a:stretch>
        </p:blipFill>
        <p:spPr bwMode="auto">
          <a:xfrm>
            <a:off x="63500" y="2643188"/>
            <a:ext cx="5219700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9" descr="http://bskltd.ru/intnews/gimage/005/464/046cf3ddbf7e8915ba92ad6750cd595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9888" y="188913"/>
            <a:ext cx="3602037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11" descr="https://www.colourbox.com/preview/1491103-rural-garden-in-the-spring-and-a-blossoming-apple-tre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8163" y="165100"/>
            <a:ext cx="450373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3" descr="http://www.kassija.ru/uploads/posts/2013-07/4nmhj91m8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65763" y="3429000"/>
            <a:ext cx="341947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http://5klass.net/datas/okruzhajuschij-mir/Lesnaja-zhizn/0005-005-Lesa-Ros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static.ozone.ru/multimedia/audio_cd_covers/10139358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-9525"/>
            <a:ext cx="9236075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http://s015.radikal.ru/i332/1502/39/c184ec4d94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7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http://www.mamusik.ru/upload/userimages/vrecgifwxreiigetizbq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6" descr="https://filed4-7.my.mail.ru/pic?url=https%3A%2F%2Fpp.vk.me%2Fc315720%2Fv315720786%2Ffdef%2FjXr79o1S2AY.jpg&amp;mw=&amp;mh=&amp;sig=3a45f70124500597040fd9a4b75a616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549275"/>
            <a:ext cx="319087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8" descr="http://www.cirota.ru/forum/images/40/40063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8825" y="3413125"/>
            <a:ext cx="22383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10" descr="https://i.ytimg.com/vi/pmKZyriyBAE/maxresdefaul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371600"/>
            <a:ext cx="3240088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2" descr="http://ogorodce.ru/23_fevralya/futer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5350" y="3446463"/>
            <a:ext cx="2663825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kolpschool5.edu.tomsk.ru/wp-content/uploads/2015/03/%D0%A0%D0%B8%D1%81%D1%83%D0%BD%D0%BE%D0%BA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925" y="-242888"/>
            <a:ext cx="9475788" cy="720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http://www.playcast.ru/uploads/2016/02/22/174565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264025" y="2420938"/>
            <a:ext cx="460851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002060"/>
                </a:solidFill>
                <a:latin typeface="Bookman Old Style" pitchFamily="18" charset="0"/>
              </a:rPr>
              <a:t>Дуют ветры в феврале,</a:t>
            </a:r>
          </a:p>
          <a:p>
            <a:r>
              <a:rPr lang="ru-RU" sz="2200" b="1">
                <a:solidFill>
                  <a:srgbClr val="002060"/>
                </a:solidFill>
                <a:latin typeface="Bookman Old Style" pitchFamily="18" charset="0"/>
              </a:rPr>
              <a:t>Воют в трубах громко.</a:t>
            </a:r>
          </a:p>
          <a:p>
            <a:r>
              <a:rPr lang="ru-RU" sz="2200" b="1">
                <a:solidFill>
                  <a:srgbClr val="002060"/>
                </a:solidFill>
                <a:latin typeface="Bookman Old Style" pitchFamily="18" charset="0"/>
              </a:rPr>
              <a:t>Змейкой мчится по земле </a:t>
            </a:r>
          </a:p>
          <a:p>
            <a:r>
              <a:rPr lang="ru-RU" sz="2200" b="1">
                <a:solidFill>
                  <a:srgbClr val="002060"/>
                </a:solidFill>
                <a:latin typeface="Bookman Old Style" pitchFamily="18" charset="0"/>
              </a:rPr>
              <a:t>Легкая поземка… </a:t>
            </a:r>
          </a:p>
          <a:p>
            <a:r>
              <a:rPr lang="ru-RU" sz="2200" b="1">
                <a:solidFill>
                  <a:srgbClr val="002060"/>
                </a:solidFill>
                <a:latin typeface="Bookman Old Style" pitchFamily="18" charset="0"/>
              </a:rPr>
              <a:t>Поднимаясь, мчатся вдаль</a:t>
            </a:r>
          </a:p>
          <a:p>
            <a:r>
              <a:rPr lang="ru-RU" sz="2200" b="1">
                <a:solidFill>
                  <a:srgbClr val="002060"/>
                </a:solidFill>
                <a:latin typeface="Bookman Old Style" pitchFamily="18" charset="0"/>
              </a:rPr>
              <a:t>Самолётов звенья.</a:t>
            </a:r>
          </a:p>
          <a:p>
            <a:r>
              <a:rPr lang="ru-RU" sz="2200" b="1">
                <a:solidFill>
                  <a:srgbClr val="002060"/>
                </a:solidFill>
                <a:latin typeface="Bookman Old Style" pitchFamily="18" charset="0"/>
              </a:rPr>
              <a:t>Слава армии родной</a:t>
            </a:r>
          </a:p>
          <a:p>
            <a:r>
              <a:rPr lang="ru-RU" sz="2200" b="1">
                <a:solidFill>
                  <a:srgbClr val="002060"/>
                </a:solidFill>
                <a:latin typeface="Bookman Old Style" pitchFamily="18" charset="0"/>
              </a:rPr>
              <a:t>В день ее рожденья! </a:t>
            </a:r>
          </a:p>
          <a:p>
            <a:endParaRPr lang="ru-RU" sz="2400" b="1">
              <a:solidFill>
                <a:srgbClr val="002060"/>
              </a:solidFill>
              <a:latin typeface="Ariston"/>
            </a:endParaRPr>
          </a:p>
          <a:p>
            <a:endParaRPr lang="ru-RU" sz="2400" b="1">
              <a:solidFill>
                <a:srgbClr val="002060"/>
              </a:solidFill>
              <a:latin typeface="Ariston"/>
            </a:endParaRPr>
          </a:p>
        </p:txBody>
      </p:sp>
      <p:pic>
        <p:nvPicPr>
          <p:cNvPr id="2056" name="Picture 8" descr="http://russia-now.com/wp-content/uploads/2016/03/russian-economist-the-kremlins-military-spending-binge-is-completely-unsustainab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3150" y="565150"/>
            <a:ext cx="2684463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http://www.koreanspace.ru/wp-content/uploads/2016/06/maxresdefault-1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2686050"/>
            <a:ext cx="3436937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https://arhivurokov.ru/multiurok/5/4/d/54df7fa17de1fb630ec2a19e9fc41f68b07d68f6/filvord-na-tiemu-pravo-eto-vsie-to-chto-istinno-i-spraviedlivo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7313"/>
            <a:ext cx="9159875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6"/>
          <p:cNvSpPr>
            <a:spLocks noChangeArrowheads="1"/>
          </p:cNvSpPr>
          <p:nvPr/>
        </p:nvSpPr>
        <p:spPr bwMode="auto">
          <a:xfrm>
            <a:off x="684213" y="2492375"/>
            <a:ext cx="7848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FF0000"/>
                </a:solidFill>
                <a:latin typeface="Bookman Old Style" pitchFamily="18" charset="0"/>
              </a:rPr>
              <a:t>Наши выпускники</a:t>
            </a:r>
          </a:p>
          <a:p>
            <a:pPr algn="ctr"/>
            <a:r>
              <a:rPr lang="ru-RU" sz="5400" b="1">
                <a:solidFill>
                  <a:srgbClr val="FF0000"/>
                </a:solidFill>
                <a:latin typeface="Bookman Old Style" pitchFamily="18" charset="0"/>
              </a:rPr>
              <a:t> на страже Родины!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14288"/>
            <a:ext cx="9180513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8"/>
          <p:cNvPicPr>
            <a:picLocks noChangeAspect="1" noChangeArrowheads="1"/>
          </p:cNvPicPr>
          <p:nvPr/>
        </p:nvPicPr>
        <p:blipFill>
          <a:blip r:embed="rId3"/>
          <a:srcRect l="12746" t="33211" r="65686" b="32353"/>
          <a:stretch>
            <a:fillRect/>
          </a:stretch>
        </p:blipFill>
        <p:spPr bwMode="auto">
          <a:xfrm>
            <a:off x="827088" y="225425"/>
            <a:ext cx="2881312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4"/>
          <p:cNvPicPr>
            <a:picLocks noChangeAspect="1" noChangeArrowheads="1"/>
          </p:cNvPicPr>
          <p:nvPr/>
        </p:nvPicPr>
        <p:blipFill>
          <a:blip r:embed="rId4"/>
          <a:srcRect l="31557" t="54510" r="41527" b="1929"/>
          <a:stretch>
            <a:fillRect/>
          </a:stretch>
        </p:blipFill>
        <p:spPr bwMode="auto">
          <a:xfrm>
            <a:off x="5148263" y="204788"/>
            <a:ext cx="2876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Прямоугольник 2"/>
          <p:cNvSpPr>
            <a:spLocks noChangeArrowheads="1"/>
          </p:cNvSpPr>
          <p:nvPr/>
        </p:nvSpPr>
        <p:spPr bwMode="auto">
          <a:xfrm>
            <a:off x="1246188" y="4149725"/>
            <a:ext cx="67691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Я меткий снайпер – тайный рыцарь,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и мне война – как мать родна.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Ты можешь даже в землю врыться – 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но цель для снайпера видна.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Ни каски, ни бронежилеты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от пуль внезапных не спасут.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Попал в прицел – и канешь в Лету..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А надо мной – лишь божий суд </a:t>
            </a:r>
          </a:p>
        </p:txBody>
      </p:sp>
      <p:sp>
        <p:nvSpPr>
          <p:cNvPr id="36869" name="Прямоугольник 6"/>
          <p:cNvSpPr>
            <a:spLocks noChangeArrowheads="1"/>
          </p:cNvSpPr>
          <p:nvPr/>
        </p:nvSpPr>
        <p:spPr bwMode="auto">
          <a:xfrm>
            <a:off x="968375" y="3603625"/>
            <a:ext cx="2598738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Сазонкин Роман</a:t>
            </a:r>
          </a:p>
        </p:txBody>
      </p:sp>
      <p:sp>
        <p:nvSpPr>
          <p:cNvPr id="36870" name="Прямоугольник 7"/>
          <p:cNvSpPr>
            <a:spLocks noChangeArrowheads="1"/>
          </p:cNvSpPr>
          <p:nvPr/>
        </p:nvSpPr>
        <p:spPr bwMode="auto">
          <a:xfrm>
            <a:off x="5316538" y="3603625"/>
            <a:ext cx="25971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Щегольков Олег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7475" y="-242888"/>
            <a:ext cx="9261475" cy="7200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%D0%BA%D0%BE%D1%80%D0%BE%D0%BB%D1%8C%D0%BA%D0%BE%D0%B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38113"/>
            <a:ext cx="4608512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Прямоугольник 2"/>
          <p:cNvSpPr>
            <a:spLocks noChangeArrowheads="1"/>
          </p:cNvSpPr>
          <p:nvPr/>
        </p:nvSpPr>
        <p:spPr bwMode="auto">
          <a:xfrm>
            <a:off x="1476375" y="4017963"/>
            <a:ext cx="64801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Везде, как будто вездеход,       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На гусеницах танк пройдёт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Ствол орудийный впереди,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Опасно, враг, не подходи!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Танк прочной защищён бронёй.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И сможет встретить бой! </a:t>
            </a:r>
          </a:p>
        </p:txBody>
      </p:sp>
      <p:sp>
        <p:nvSpPr>
          <p:cNvPr id="37892" name="Прямоугольник 4"/>
          <p:cNvSpPr>
            <a:spLocks noChangeArrowheads="1"/>
          </p:cNvSpPr>
          <p:nvPr/>
        </p:nvSpPr>
        <p:spPr bwMode="auto">
          <a:xfrm>
            <a:off x="2009775" y="3590925"/>
            <a:ext cx="4578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Машошин Алексей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-26988"/>
            <a:ext cx="9197976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http://marikonrad.ru/wp-content/uploads/2013/03/Modnaya-kurtka-pil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57175"/>
            <a:ext cx="40147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 descr="45813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404813"/>
            <a:ext cx="3744913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Прямоугольник 2"/>
          <p:cNvSpPr>
            <a:spLocks noChangeArrowheads="1"/>
          </p:cNvSpPr>
          <p:nvPr/>
        </p:nvSpPr>
        <p:spPr bwMode="auto">
          <a:xfrm>
            <a:off x="1763713" y="3860800"/>
            <a:ext cx="640873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Он металлическую птицу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Поднимет в облака.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Теперь воздушная граница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Надёжна и крепка! 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4" descr="http://www.journal14.com/wp-content/uploads/2012/03/military_woman_uk_army_000021.jpg.htm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31775"/>
            <a:ext cx="26860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6" descr="https://image.inforesist.org/uploads/2015/08/gri_uchenija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260350"/>
            <a:ext cx="5345112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Прямоугольник 1"/>
          <p:cNvSpPr>
            <a:spLocks noChangeArrowheads="1"/>
          </p:cNvSpPr>
          <p:nvPr/>
        </p:nvSpPr>
        <p:spPr bwMode="auto">
          <a:xfrm>
            <a:off x="484188" y="4005263"/>
            <a:ext cx="74168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Солдат у вражеских высот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Был ранен утром рано.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Отважный военврач спасёт,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Он перевяжет раны!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Врач извлечёт из ран солдата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Два небольших осколка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И скажет: «Унывать не надо!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Живи, братишка, долго!»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http://media.vremyan.ru/images/640_480/images_2285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450" y="219075"/>
            <a:ext cx="37433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4" descr="https://static.dvidshub.net/media/thumbs/photos/1204/561734/1000w_q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5138" y="219075"/>
            <a:ext cx="46609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Прямоугольник 2"/>
          <p:cNvSpPr>
            <a:spLocks noChangeArrowheads="1"/>
          </p:cNvSpPr>
          <p:nvPr/>
        </p:nvSpPr>
        <p:spPr bwMode="auto">
          <a:xfrm>
            <a:off x="693738" y="3302000"/>
            <a:ext cx="79930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Давно закончилась война,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Но след оставила она –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Бывает, среди грядок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Закопаны снаряды.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И с техникой придёт сапёр,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Чтоб обезвредить поле.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Не будет взрывов с этих пор,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Беды, и слёз, и боли!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Прямоугольник 2"/>
          <p:cNvSpPr>
            <a:spLocks noChangeArrowheads="1"/>
          </p:cNvSpPr>
          <p:nvPr/>
        </p:nvSpPr>
        <p:spPr bwMode="auto">
          <a:xfrm>
            <a:off x="719138" y="3662363"/>
            <a:ext cx="770572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Десантники в минуты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Спускаются с небес.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Распутав парашюты,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Прочешут тёмный лес,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Овраги, горы и луга.</a:t>
            </a:r>
          </a:p>
          <a:p>
            <a:pPr algn="ctr"/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Найдут опасного врага. </a:t>
            </a:r>
          </a:p>
        </p:txBody>
      </p:sp>
      <p:pic>
        <p:nvPicPr>
          <p:cNvPr id="41987" name="__plpcte_target" descr="image?t=3&amp;bid=610358763530&amp;id=610358763530&amp;plc=WEB&amp;tkn=*2SJGLoqXxM9YbwGcJsmidYqcEl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5550" y="180975"/>
            <a:ext cx="41529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Прямоугольник 6"/>
          <p:cNvSpPr>
            <a:spLocks noChangeArrowheads="1"/>
          </p:cNvSpPr>
          <p:nvPr/>
        </p:nvSpPr>
        <p:spPr bwMode="auto">
          <a:xfrm>
            <a:off x="2282825" y="3324225"/>
            <a:ext cx="4578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Игонин Евгений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1763" y="0"/>
            <a:ext cx="9275763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Прямоугольник 2"/>
          <p:cNvSpPr>
            <a:spLocks noChangeArrowheads="1"/>
          </p:cNvSpPr>
          <p:nvPr/>
        </p:nvSpPr>
        <p:spPr bwMode="auto">
          <a:xfrm>
            <a:off x="390525" y="4076700"/>
            <a:ext cx="813752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На мачте наш трёхцветный флаг,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На палубе стоит моряк.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И знает, что моря страны,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Границы океанов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И днём, и ночью быть должны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Bookman Old Style" pitchFamily="18" charset="0"/>
              </a:rPr>
              <a:t>Под бдительной охраной!</a:t>
            </a:r>
            <a:r>
              <a:rPr lang="ru-RU" sz="3200" b="1">
                <a:solidFill>
                  <a:srgbClr val="002060"/>
                </a:solidFill>
                <a:latin typeface="Bookman Old Style" pitchFamily="18" charset="0"/>
              </a:rPr>
              <a:t> </a:t>
            </a:r>
          </a:p>
        </p:txBody>
      </p:sp>
      <p:pic>
        <p:nvPicPr>
          <p:cNvPr id="43011" name="Picture 5" descr="4"/>
          <p:cNvPicPr>
            <a:picLocks noChangeAspect="1" noChangeArrowheads="1"/>
          </p:cNvPicPr>
          <p:nvPr/>
        </p:nvPicPr>
        <p:blipFill>
          <a:blip r:embed="rId3"/>
          <a:srcRect l="60565" t="18971" r="1823" b="2017"/>
          <a:stretch>
            <a:fillRect/>
          </a:stretch>
        </p:blipFill>
        <p:spPr bwMode="auto">
          <a:xfrm>
            <a:off x="358775" y="188913"/>
            <a:ext cx="2309813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6" descr="3"/>
          <p:cNvPicPr>
            <a:picLocks noChangeAspect="1" noChangeArrowheads="1"/>
          </p:cNvPicPr>
          <p:nvPr/>
        </p:nvPicPr>
        <p:blipFill>
          <a:blip r:embed="rId4"/>
          <a:srcRect l="59190" t="38057" r="3922" b="32442"/>
          <a:stretch>
            <a:fillRect/>
          </a:stretch>
        </p:blipFill>
        <p:spPr bwMode="auto">
          <a:xfrm>
            <a:off x="3025775" y="287338"/>
            <a:ext cx="28670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Прямоугольник 7"/>
          <p:cNvSpPr>
            <a:spLocks noChangeArrowheads="1"/>
          </p:cNvSpPr>
          <p:nvPr/>
        </p:nvSpPr>
        <p:spPr bwMode="auto">
          <a:xfrm>
            <a:off x="107950" y="3732213"/>
            <a:ext cx="256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Торкин Николай</a:t>
            </a:r>
          </a:p>
        </p:txBody>
      </p:sp>
      <p:sp>
        <p:nvSpPr>
          <p:cNvPr id="43014" name="Прямоугольник 8"/>
          <p:cNvSpPr>
            <a:spLocks noChangeArrowheads="1"/>
          </p:cNvSpPr>
          <p:nvPr/>
        </p:nvSpPr>
        <p:spPr bwMode="auto">
          <a:xfrm>
            <a:off x="3068638" y="3532188"/>
            <a:ext cx="25606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Прохоров Сергей</a:t>
            </a:r>
          </a:p>
        </p:txBody>
      </p:sp>
      <p:sp>
        <p:nvSpPr>
          <p:cNvPr id="43015" name="Прямоугольник 9"/>
          <p:cNvSpPr>
            <a:spLocks noChangeArrowheads="1"/>
          </p:cNvSpPr>
          <p:nvPr/>
        </p:nvSpPr>
        <p:spPr bwMode="auto">
          <a:xfrm>
            <a:off x="5940425" y="3676650"/>
            <a:ext cx="3384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Пиманкин Владислав</a:t>
            </a:r>
          </a:p>
        </p:txBody>
      </p:sp>
      <p:pic>
        <p:nvPicPr>
          <p:cNvPr id="9" name="Рисунок 8" descr="F:\001.jpg"/>
          <p:cNvPicPr>
            <a:picLocks noChangeAspect="1" noChangeArrowheads="1"/>
          </p:cNvPicPr>
          <p:nvPr/>
        </p:nvPicPr>
        <p:blipFill>
          <a:blip r:embed="rId5"/>
          <a:srcRect l="51982" t="12981" r="9789" b="11378"/>
          <a:stretch>
            <a:fillRect/>
          </a:stretch>
        </p:blipFill>
        <p:spPr bwMode="auto">
          <a:xfrm>
            <a:off x="6300788" y="280988"/>
            <a:ext cx="2509837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3" grpId="0"/>
      <p:bldP spid="43014" grpId="0"/>
      <p:bldP spid="430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002"/>
          <p:cNvPicPr>
            <a:picLocks noChangeAspect="1" noChangeArrowheads="1"/>
          </p:cNvPicPr>
          <p:nvPr/>
        </p:nvPicPr>
        <p:blipFill>
          <a:blip r:embed="rId3"/>
          <a:srcRect l="3119" t="15442" r="58022" b="5882"/>
          <a:stretch>
            <a:fillRect/>
          </a:stretch>
        </p:blipFill>
        <p:spPr bwMode="auto">
          <a:xfrm>
            <a:off x="3203575" y="190500"/>
            <a:ext cx="2449513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Прямоугольник 3"/>
          <p:cNvSpPr>
            <a:spLocks noChangeArrowheads="1"/>
          </p:cNvSpPr>
          <p:nvPr/>
        </p:nvSpPr>
        <p:spPr bwMode="auto">
          <a:xfrm>
            <a:off x="3148013" y="3573463"/>
            <a:ext cx="2562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Теплов Сергей</a:t>
            </a:r>
          </a:p>
        </p:txBody>
      </p:sp>
      <p:sp>
        <p:nvSpPr>
          <p:cNvPr id="44037" name="Прямоугольник 2"/>
          <p:cNvSpPr>
            <a:spLocks noChangeArrowheads="1"/>
          </p:cNvSpPr>
          <p:nvPr/>
        </p:nvSpPr>
        <p:spPr bwMode="auto">
          <a:xfrm>
            <a:off x="684213" y="4149725"/>
            <a:ext cx="79200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У паренька сбылась мечта -</a:t>
            </a:r>
            <a:br>
              <a:rPr lang="ru-RU" sz="24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Пришел служить он в роту.</a:t>
            </a:r>
            <a:br>
              <a:rPr lang="ru-RU" sz="24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Теперь стреляет: "Тра-та-та!"</a:t>
            </a:r>
            <a:br>
              <a:rPr lang="ru-RU" sz="24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Из пушки, миномета.</a:t>
            </a:r>
            <a:br>
              <a:rPr lang="ru-RU" sz="24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Недавно служит паренек,</a:t>
            </a:r>
            <a:br>
              <a:rPr lang="ru-RU" sz="24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Но самый лучший он стрелок.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3" descr="451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352425"/>
            <a:ext cx="37084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4" descr="6"/>
          <p:cNvPicPr>
            <a:picLocks noChangeAspect="1" noChangeArrowheads="1"/>
          </p:cNvPicPr>
          <p:nvPr/>
        </p:nvPicPr>
        <p:blipFill>
          <a:blip r:embed="rId4"/>
          <a:srcRect l="31641" t="32353" r="40642" b="5637"/>
          <a:stretch>
            <a:fillRect/>
          </a:stretch>
        </p:blipFill>
        <p:spPr bwMode="auto">
          <a:xfrm>
            <a:off x="395288" y="98425"/>
            <a:ext cx="29622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Прямоугольник 2"/>
          <p:cNvSpPr>
            <a:spLocks noChangeArrowheads="1"/>
          </p:cNvSpPr>
          <p:nvPr/>
        </p:nvSpPr>
        <p:spPr bwMode="auto">
          <a:xfrm>
            <a:off x="3851275" y="3284538"/>
            <a:ext cx="50768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Вот дивная картина-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Выходит из глубин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Стальная субмарина,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Как будто бы дельфин!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Подводники в ней служат –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Они и там, и тут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Под водной гладью кружат,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Границу берегут!</a:t>
            </a:r>
          </a:p>
        </p:txBody>
      </p:sp>
      <p:sp>
        <p:nvSpPr>
          <p:cNvPr id="45061" name="Прямоугольник 6"/>
          <p:cNvSpPr>
            <a:spLocks noChangeArrowheads="1"/>
          </p:cNvSpPr>
          <p:nvPr/>
        </p:nvSpPr>
        <p:spPr bwMode="auto">
          <a:xfrm>
            <a:off x="93663" y="4943475"/>
            <a:ext cx="3565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0000"/>
                </a:solidFill>
                <a:latin typeface="Bookman Old Style" pitchFamily="18" charset="0"/>
              </a:rPr>
              <a:t>Пиманкин Александр Семенович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http://www.playcast.ru/uploads/2016/02/22/174565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611188" y="549275"/>
            <a:ext cx="53292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Нашей Армии любимой</a:t>
            </a:r>
          </a:p>
          <a:p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День рожденья в феврале!</a:t>
            </a:r>
          </a:p>
          <a:p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Слава ей непобедимой!</a:t>
            </a:r>
          </a:p>
          <a:p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Слава миру на земле! </a:t>
            </a:r>
          </a:p>
        </p:txBody>
      </p:sp>
      <p:pic>
        <p:nvPicPr>
          <p:cNvPr id="15363" name="Picture 4" descr="http://www.beesona.ru/upload/242/130594ba4308d8ce4664de73ed573ac8.jpg"/>
          <p:cNvPicPr>
            <a:picLocks noChangeAspect="1" noChangeArrowheads="1"/>
          </p:cNvPicPr>
          <p:nvPr/>
        </p:nvPicPr>
        <p:blipFill>
          <a:blip r:embed="rId3"/>
          <a:srcRect t="7191" b="5179"/>
          <a:stretch>
            <a:fillRect/>
          </a:stretch>
        </p:blipFill>
        <p:spPr bwMode="auto">
          <a:xfrm>
            <a:off x="827088" y="2457450"/>
            <a:ext cx="3313112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 descr="http://vesnuchki.ucoz.ru/konkurs/prezentacij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2259013"/>
            <a:ext cx="4176713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1763" y="0"/>
            <a:ext cx="9275763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 descr="3"/>
          <p:cNvPicPr>
            <a:picLocks noChangeAspect="1" noChangeArrowheads="1"/>
          </p:cNvPicPr>
          <p:nvPr/>
        </p:nvPicPr>
        <p:blipFill>
          <a:blip r:embed="rId3"/>
          <a:srcRect l="68173" t="46568" r="2406" b="2206"/>
          <a:stretch>
            <a:fillRect/>
          </a:stretch>
        </p:blipFill>
        <p:spPr bwMode="auto">
          <a:xfrm>
            <a:off x="3203575" y="257175"/>
            <a:ext cx="25527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Прямоугольник 2"/>
          <p:cNvSpPr>
            <a:spLocks noChangeArrowheads="1"/>
          </p:cNvSpPr>
          <p:nvPr/>
        </p:nvSpPr>
        <p:spPr bwMode="auto">
          <a:xfrm>
            <a:off x="3340100" y="3486150"/>
            <a:ext cx="2279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Bookman Old Style" pitchFamily="18" charset="0"/>
              </a:rPr>
              <a:t>Синдяев Андрей</a:t>
            </a:r>
          </a:p>
        </p:txBody>
      </p:sp>
      <p:sp>
        <p:nvSpPr>
          <p:cNvPr id="46085" name="Прямоугольник 4"/>
          <p:cNvSpPr>
            <a:spLocks noChangeArrowheads="1"/>
          </p:cNvSpPr>
          <p:nvPr/>
        </p:nvSpPr>
        <p:spPr bwMode="auto">
          <a:xfrm>
            <a:off x="1258888" y="3811588"/>
            <a:ext cx="72009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На ветвях заснули птицы,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Звёзды в небе не горят.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Притаился у границы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Пограничников отряд.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Пограничники не дремлют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У родного рубежа: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Наше море, нашу землю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Bookman Old Style" pitchFamily="18" charset="0"/>
              </a:rPr>
              <a:t>Наше небо сторожат!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Прямоугольник 2"/>
          <p:cNvSpPr>
            <a:spLocks noChangeArrowheads="1"/>
          </p:cNvSpPr>
          <p:nvPr/>
        </p:nvSpPr>
        <p:spPr bwMode="auto">
          <a:xfrm>
            <a:off x="2884488" y="4149725"/>
            <a:ext cx="70199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В родном краю и на чужбине, 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Везде — на суше и в воде — 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Вам руку помощи протянет 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Солдат с погонами ВВ. </a:t>
            </a:r>
          </a:p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МВД - не шутка дорогой, 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МВД - не просто строй. 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Здесь ребята головы теряют </a:t>
            </a:r>
            <a:br>
              <a:rPr lang="ru-RU" sz="2000" b="1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И на дембель идут с сединой. </a:t>
            </a:r>
          </a:p>
        </p:txBody>
      </p:sp>
      <p:pic>
        <p:nvPicPr>
          <p:cNvPr id="47107" name="Picture 2" descr="5"/>
          <p:cNvPicPr>
            <a:picLocks noChangeAspect="1" noChangeArrowheads="1"/>
          </p:cNvPicPr>
          <p:nvPr/>
        </p:nvPicPr>
        <p:blipFill>
          <a:blip r:embed="rId3"/>
          <a:srcRect l="52083" t="55170" r="4657" b="1872"/>
          <a:stretch>
            <a:fillRect/>
          </a:stretch>
        </p:blipFill>
        <p:spPr bwMode="auto">
          <a:xfrm>
            <a:off x="414338" y="228600"/>
            <a:ext cx="21113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3" descr="001"/>
          <p:cNvPicPr>
            <a:picLocks noChangeAspect="1" noChangeArrowheads="1"/>
          </p:cNvPicPr>
          <p:nvPr/>
        </p:nvPicPr>
        <p:blipFill>
          <a:blip r:embed="rId4"/>
          <a:srcRect l="66551" t="18260" r="1427" b="15440"/>
          <a:stretch>
            <a:fillRect/>
          </a:stretch>
        </p:blipFill>
        <p:spPr bwMode="auto">
          <a:xfrm>
            <a:off x="3206750" y="238125"/>
            <a:ext cx="198437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4" descr="001"/>
          <p:cNvPicPr>
            <a:picLocks noChangeAspect="1" noChangeArrowheads="1"/>
          </p:cNvPicPr>
          <p:nvPr/>
        </p:nvPicPr>
        <p:blipFill>
          <a:blip r:embed="rId5"/>
          <a:srcRect l="1524" t="20816" r="69176" b="14087"/>
          <a:stretch>
            <a:fillRect/>
          </a:stretch>
        </p:blipFill>
        <p:spPr bwMode="auto">
          <a:xfrm>
            <a:off x="6110288" y="0"/>
            <a:ext cx="2232025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Прямоугольник 3"/>
          <p:cNvSpPr>
            <a:spLocks noChangeArrowheads="1"/>
          </p:cNvSpPr>
          <p:nvPr/>
        </p:nvSpPr>
        <p:spPr bwMode="auto">
          <a:xfrm>
            <a:off x="468313" y="3132138"/>
            <a:ext cx="20034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Bookman Old Style" pitchFamily="18" charset="0"/>
              </a:rPr>
              <a:t>Богачев Юрий</a:t>
            </a:r>
          </a:p>
        </p:txBody>
      </p:sp>
      <p:sp>
        <p:nvSpPr>
          <p:cNvPr id="47111" name="Прямоугольник 4"/>
          <p:cNvSpPr>
            <a:spLocks noChangeArrowheads="1"/>
          </p:cNvSpPr>
          <p:nvPr/>
        </p:nvSpPr>
        <p:spPr bwMode="auto">
          <a:xfrm>
            <a:off x="2857500" y="3244850"/>
            <a:ext cx="26844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Bookman Old Style" pitchFamily="18" charset="0"/>
              </a:rPr>
              <a:t>Раззарёнов Алексей</a:t>
            </a:r>
          </a:p>
        </p:txBody>
      </p:sp>
      <p:sp>
        <p:nvSpPr>
          <p:cNvPr id="47112" name="Прямоугольник 5"/>
          <p:cNvSpPr>
            <a:spLocks noChangeArrowheads="1"/>
          </p:cNvSpPr>
          <p:nvPr/>
        </p:nvSpPr>
        <p:spPr bwMode="auto">
          <a:xfrm>
            <a:off x="6105525" y="3708400"/>
            <a:ext cx="2117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Bookman Old Style" pitchFamily="18" charset="0"/>
              </a:rPr>
              <a:t>Морозов Роман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28675" y="6237288"/>
            <a:ext cx="2398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  <a:latin typeface="Bookman Old Style" pitchFamily="18" charset="0"/>
              </a:rPr>
              <a:t>Фаюстов Максим</a:t>
            </a:r>
          </a:p>
        </p:txBody>
      </p:sp>
      <p:pic>
        <p:nvPicPr>
          <p:cNvPr id="11" name="Рисунок 10" descr="F:\001.jpg"/>
          <p:cNvPicPr>
            <a:picLocks noChangeAspect="1" noChangeArrowheads="1"/>
          </p:cNvPicPr>
          <p:nvPr/>
        </p:nvPicPr>
        <p:blipFill>
          <a:blip r:embed="rId6"/>
          <a:srcRect l="23396" t="64803" r="11378" b="2797"/>
          <a:stretch>
            <a:fillRect/>
          </a:stretch>
        </p:blipFill>
        <p:spPr bwMode="auto">
          <a:xfrm>
            <a:off x="407988" y="3919538"/>
            <a:ext cx="3443287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10" grpId="0"/>
      <p:bldP spid="47111" grpId="0"/>
      <p:bldP spid="47112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5"/>
          <p:cNvPicPr>
            <a:picLocks noChangeAspect="1" noChangeArrowheads="1"/>
          </p:cNvPicPr>
          <p:nvPr/>
        </p:nvPicPr>
        <p:blipFill>
          <a:blip r:embed="rId3"/>
          <a:srcRect l="1715" t="55980" r="55324" b="1872"/>
          <a:stretch>
            <a:fillRect/>
          </a:stretch>
        </p:blipFill>
        <p:spPr bwMode="auto">
          <a:xfrm>
            <a:off x="107950" y="123825"/>
            <a:ext cx="22510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 descr="5"/>
          <p:cNvPicPr>
            <a:picLocks noChangeAspect="1" noChangeArrowheads="1"/>
          </p:cNvPicPr>
          <p:nvPr/>
        </p:nvPicPr>
        <p:blipFill>
          <a:blip r:embed="rId4"/>
          <a:srcRect l="55882" t="12746" r="8022" b="9436"/>
          <a:stretch>
            <a:fillRect/>
          </a:stretch>
        </p:blipFill>
        <p:spPr bwMode="auto">
          <a:xfrm>
            <a:off x="2484438" y="157163"/>
            <a:ext cx="2119312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 descr="001"/>
          <p:cNvPicPr>
            <a:picLocks noChangeAspect="1" noChangeArrowheads="1"/>
          </p:cNvPicPr>
          <p:nvPr/>
        </p:nvPicPr>
        <p:blipFill>
          <a:blip r:embed="rId5"/>
          <a:srcRect l="32086" t="21692" r="34848" b="8946"/>
          <a:stretch>
            <a:fillRect/>
          </a:stretch>
        </p:blipFill>
        <p:spPr bwMode="auto">
          <a:xfrm>
            <a:off x="4716463" y="136525"/>
            <a:ext cx="1960562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002"/>
          <p:cNvPicPr>
            <a:picLocks noChangeAspect="1" noChangeArrowheads="1"/>
          </p:cNvPicPr>
          <p:nvPr/>
        </p:nvPicPr>
        <p:blipFill>
          <a:blip r:embed="rId6"/>
          <a:srcRect l="50311" t="8578" r="2763" b="2567"/>
          <a:stretch>
            <a:fillRect/>
          </a:stretch>
        </p:blipFill>
        <p:spPr bwMode="auto">
          <a:xfrm>
            <a:off x="6804025" y="171450"/>
            <a:ext cx="2136775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3"/>
          <p:cNvPicPr>
            <a:picLocks noChangeAspect="1" noChangeArrowheads="1"/>
          </p:cNvPicPr>
          <p:nvPr/>
        </p:nvPicPr>
        <p:blipFill>
          <a:blip r:embed="rId7"/>
          <a:srcRect l="57346" t="3064" r="1694" b="56166"/>
          <a:stretch>
            <a:fillRect/>
          </a:stretch>
        </p:blipFill>
        <p:spPr bwMode="auto">
          <a:xfrm>
            <a:off x="3111500" y="3943350"/>
            <a:ext cx="29845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 descr="3"/>
          <p:cNvPicPr>
            <a:picLocks noChangeAspect="1" noChangeArrowheads="1"/>
          </p:cNvPicPr>
          <p:nvPr/>
        </p:nvPicPr>
        <p:blipFill>
          <a:blip r:embed="rId8"/>
          <a:srcRect l="3064" t="42966" r="56166" b="7466"/>
          <a:stretch>
            <a:fillRect/>
          </a:stretch>
        </p:blipFill>
        <p:spPr bwMode="auto">
          <a:xfrm>
            <a:off x="6804025" y="3587750"/>
            <a:ext cx="1719263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8" descr="3"/>
          <p:cNvPicPr>
            <a:picLocks noChangeAspect="1" noChangeArrowheads="1"/>
          </p:cNvPicPr>
          <p:nvPr/>
        </p:nvPicPr>
        <p:blipFill>
          <a:blip r:embed="rId7"/>
          <a:srcRect l="1555" t="46828" r="73764" b="1569"/>
          <a:stretch>
            <a:fillRect/>
          </a:stretch>
        </p:blipFill>
        <p:spPr bwMode="auto">
          <a:xfrm>
            <a:off x="384175" y="3587750"/>
            <a:ext cx="18891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06363" y="3249613"/>
            <a:ext cx="21574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FF0000"/>
                </a:solidFill>
                <a:latin typeface="Bookman Old Style" pitchFamily="18" charset="0"/>
              </a:rPr>
              <a:t>Нуштаев Алексей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425700" y="3224213"/>
            <a:ext cx="22367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FF0000"/>
                </a:solidFill>
                <a:latin typeface="Bookman Old Style" pitchFamily="18" charset="0"/>
              </a:rPr>
              <a:t>Федоров Вячеслав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751388" y="3227388"/>
            <a:ext cx="18748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FF0000"/>
                </a:solidFill>
                <a:latin typeface="Bookman Old Style" pitchFamily="18" charset="0"/>
              </a:rPr>
              <a:t>Рожков Сергей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853238" y="3224213"/>
            <a:ext cx="21399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FF0000"/>
                </a:solidFill>
                <a:latin typeface="Bookman Old Style" pitchFamily="18" charset="0"/>
              </a:rPr>
              <a:t>Краснов Виталий</a:t>
            </a: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3159125" y="6189663"/>
            <a:ext cx="2889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FF0000"/>
                </a:solidFill>
                <a:latin typeface="Bookman Old Style" pitchFamily="18" charset="0"/>
              </a:rPr>
              <a:t>Милешкин Владимир</a:t>
            </a: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19100" y="6461125"/>
            <a:ext cx="17049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FF0000"/>
                </a:solidFill>
                <a:latin typeface="Bookman Old Style" pitchFamily="18" charset="0"/>
              </a:rPr>
              <a:t>Краснов Олег</a:t>
            </a:r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6616700" y="6461125"/>
            <a:ext cx="20939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rgbClr val="FF0000"/>
                </a:solidFill>
                <a:latin typeface="Bookman Old Style" pitchFamily="18" charset="0"/>
              </a:rPr>
              <a:t>Казеев Анатолий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  <p:bldP spid="14" grpId="0"/>
      <p:bldP spid="15" grpId="0"/>
      <p:bldP spid="16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 descr="http://www.metod-kopilka.ru/images/doc/7/51361/2/img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8" y="468313"/>
            <a:ext cx="7896225" cy="592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http://wowmp3file.ru/uploads/images/p/e/s/pesni_pro_armiu_ja_uhozhu.jpg"/>
          <p:cNvPicPr>
            <a:picLocks noChangeAspect="1" noChangeArrowheads="1"/>
          </p:cNvPicPr>
          <p:nvPr/>
        </p:nvPicPr>
        <p:blipFill>
          <a:blip r:embed="rId3"/>
          <a:srcRect l="22453" r="23924" b="10147"/>
          <a:stretch>
            <a:fillRect/>
          </a:stretch>
        </p:blipFill>
        <p:spPr bwMode="auto">
          <a:xfrm>
            <a:off x="1331913" y="327025"/>
            <a:ext cx="6769100" cy="620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http://fotohood.ru/images/365755_powerpoint-te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http://piclike.ru/wp-content/uploads/2016/05/4_adedca4a5fb35c9b6fb5746f74e5b0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88" y="238125"/>
            <a:ext cx="8988425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piclike.ru/wp-content/uploads/2016/05/cpbg7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9538" y="-53975"/>
            <a:ext cx="9253538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79400" y="133350"/>
            <a:ext cx="623728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Отечество – это наша страна, Родина</a:t>
            </a:r>
          </a:p>
          <a:p>
            <a:pPr algn="ctr"/>
            <a:endParaRPr lang="ru-RU" sz="2800" b="1">
              <a:solidFill>
                <a:srgbClr val="FFFF00"/>
              </a:solidFill>
              <a:latin typeface="Aristo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95363" y="1847850"/>
            <a:ext cx="5761037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«ОТЕЧЕСТВО»</a:t>
            </a:r>
          </a:p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chemeClr val="bg1"/>
              </a:solidFill>
              <a:latin typeface="Ariston" panose="03000400000000000000" pitchFamily="66" charset="0"/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971550" y="252253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«ОТЕЦ»</a:t>
            </a:r>
          </a:p>
          <a:p>
            <a:pPr marL="457200" indent="-457200" algn="ctr">
              <a:buFont typeface="Arial" charset="0"/>
              <a:buChar char="•"/>
            </a:pPr>
            <a:endParaRPr lang="ru-RU" sz="800" b="1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382713" y="316865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«ОТЧИЗНА»</a:t>
            </a:r>
          </a:p>
          <a:p>
            <a:pPr marL="457200" indent="-457200" algn="ctr">
              <a:buFont typeface="Arial" charset="0"/>
              <a:buChar char="•"/>
            </a:pPr>
            <a:endParaRPr lang="ru-RU" sz="800" b="1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209675" y="4000500"/>
            <a:ext cx="4572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371600" lvl="2" indent="-457200" algn="ctr">
              <a:buFont typeface="Arial" charset="0"/>
              <a:buChar char="•"/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«ОТЧИЙ ДОМ»</a:t>
            </a:r>
          </a:p>
          <a:p>
            <a:pPr marL="457200" indent="-457200" algn="ctr">
              <a:buFont typeface="Arial" charset="0"/>
              <a:buChar char="•"/>
            </a:pPr>
            <a:endParaRPr lang="ru-RU" sz="2800" b="1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268538" y="4718050"/>
            <a:ext cx="353853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«ОТЧИЙ КРАЙ»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ww.playcast.ru/uploads/2015/09/25/151994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93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39750" y="1052513"/>
            <a:ext cx="79930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Bookman Old Style" pitchFamily="18" charset="0"/>
              </a:rPr>
              <a:t>РОДИНА – </a:t>
            </a:r>
            <a:r>
              <a:rPr lang="ru-RU" sz="3200" b="1">
                <a:solidFill>
                  <a:srgbClr val="FF0000"/>
                </a:solidFill>
                <a:latin typeface="Bookman Old Style" pitchFamily="18" charset="0"/>
              </a:rPr>
              <a:t>ОТЧИЗНА, РОДНАЯ СТОРОНА, ОТЕЧЕСТВО, КРАЙ ОТЦОВ,ОТЧИЙ КРАЙ</a:t>
            </a:r>
          </a:p>
          <a:p>
            <a:pPr algn="ctr"/>
            <a:endParaRPr lang="ru-RU" sz="2800" b="1">
              <a:solidFill>
                <a:srgbClr val="FFFF00"/>
              </a:solidFill>
              <a:latin typeface="Ariston"/>
            </a:endParaRPr>
          </a:p>
        </p:txBody>
      </p:sp>
      <p:pic>
        <p:nvPicPr>
          <p:cNvPr id="17411" name="Picture 4" descr="http://mirbelogorya.ru/images/stories/news/2014/06/%D0%B1%D0%B5%D1%80%D0%B5%D0%B7%D0%BA%D0%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238" y="2708275"/>
            <a:ext cx="3311525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https://static-eu.insales.ru/images/products/1/8147/66019283/Ag58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2708275"/>
            <a:ext cx="356393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playcast.ru/uploads/2015/09/25/151994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525" y="-80963"/>
            <a:ext cx="9253538" cy="693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http://static.panoramio.com/photos/original/223703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475" y="1052513"/>
            <a:ext cx="3602038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http://www.outdoors.ru/foto/album_a/38637.jpg"/>
          <p:cNvPicPr>
            <a:picLocks noChangeAspect="1" noChangeArrowheads="1"/>
          </p:cNvPicPr>
          <p:nvPr/>
        </p:nvPicPr>
        <p:blipFill>
          <a:blip r:embed="rId4"/>
          <a:srcRect l="24109" b="23392"/>
          <a:stretch>
            <a:fillRect/>
          </a:stretch>
        </p:blipFill>
        <p:spPr bwMode="auto">
          <a:xfrm>
            <a:off x="4230688" y="1135063"/>
            <a:ext cx="4610100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http://rserd.pnzreg.ru/files/serdobsk_pnzreg_ru/2012/09/26/p1500851.jpg"/>
          <p:cNvPicPr>
            <a:picLocks noChangeAspect="1" noChangeArrowheads="1"/>
          </p:cNvPicPr>
          <p:nvPr/>
        </p:nvPicPr>
        <p:blipFill>
          <a:blip r:embed="rId5"/>
          <a:srcRect r="6802" b="17880"/>
          <a:stretch>
            <a:fillRect/>
          </a:stretch>
        </p:blipFill>
        <p:spPr bwMode="auto">
          <a:xfrm>
            <a:off x="2901950" y="3838575"/>
            <a:ext cx="35083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98475" y="3284538"/>
            <a:ext cx="331311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Bookman Old Style" pitchFamily="18" charset="0"/>
              </a:rPr>
              <a:t>Берег реки Студенец</a:t>
            </a:r>
          </a:p>
          <a:p>
            <a:pPr algn="ctr"/>
            <a:endParaRPr lang="ru-RU" sz="2800" b="1">
              <a:solidFill>
                <a:schemeClr val="bg1"/>
              </a:solidFill>
              <a:latin typeface="Ariston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148263" y="3352800"/>
            <a:ext cx="3311525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Bookman Old Style" pitchFamily="18" charset="0"/>
              </a:rPr>
              <a:t>Родная сторона</a:t>
            </a:r>
          </a:p>
          <a:p>
            <a:pPr algn="ctr"/>
            <a:endParaRPr lang="ru-RU" sz="2800" b="1">
              <a:solidFill>
                <a:schemeClr val="bg1"/>
              </a:solidFill>
              <a:latin typeface="Ariston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035300" y="5699125"/>
            <a:ext cx="33115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Bookman Old Style" pitchFamily="18" charset="0"/>
              </a:rPr>
              <a:t>Родные просторы</a:t>
            </a:r>
          </a:p>
          <a:p>
            <a:pPr algn="ctr"/>
            <a:endParaRPr lang="ru-RU" sz="2800" b="1">
              <a:solidFill>
                <a:schemeClr val="bg1"/>
              </a:solidFill>
              <a:latin typeface="Ariston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33384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https://arhivurokov.ru/multiurok/5/4/d/54df7fa17de1fb630ec2a19e9fc41f68b07d68f6/filvord-na-tiemu-pravo-eto-vsie-to-chto-istinno-i-spraviedlivo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5" descr="maxresdefau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700213"/>
            <a:ext cx="7953375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https://arhivurokov.ru/multiurok/5/4/d/54df7fa17de1fb630ec2a19e9fc41f68b07d68f6/filvord-na-tiemu-pravo-eto-vsie-to-chto-istinno-i-spraviedlivo_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7313"/>
            <a:ext cx="925195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i?id=83579d08b47c85852e9adca3de1dab98&amp;n=33&amp;h=215&amp;w=304"/>
          <p:cNvPicPr>
            <a:picLocks noChangeAspect="1" noChangeArrowheads="1"/>
          </p:cNvPicPr>
          <p:nvPr/>
        </p:nvPicPr>
        <p:blipFill>
          <a:blip r:embed="rId3"/>
          <a:srcRect l="18515" r="23825"/>
          <a:stretch>
            <a:fillRect/>
          </a:stretch>
        </p:blipFill>
        <p:spPr bwMode="auto">
          <a:xfrm>
            <a:off x="1187450" y="1619250"/>
            <a:ext cx="265588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niderlandy-potrebovali-garantiy-neprisoedineniya-ukrainy-k-es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22875" y="1673225"/>
            <a:ext cx="26828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glavnoe-7"/>
          <p:cNvPicPr>
            <a:picLocks noChangeAspect="1" noChangeArrowheads="1"/>
          </p:cNvPicPr>
          <p:nvPr/>
        </p:nvPicPr>
        <p:blipFill>
          <a:blip r:embed="rId5"/>
          <a:srcRect l="12933" r="5003"/>
          <a:stretch>
            <a:fillRect/>
          </a:stretch>
        </p:blipFill>
        <p:spPr bwMode="auto">
          <a:xfrm>
            <a:off x="1187450" y="4292600"/>
            <a:ext cx="27527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8" descr="http://st.gde-fon.com/wallpapers_original/wallpapers/514197_(www.Gde-Fon.com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0" y="4292600"/>
            <a:ext cx="27686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3338513" y="3343275"/>
            <a:ext cx="504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Bookman Old Style" pitchFamily="18" charset="0"/>
              </a:rPr>
              <a:t>1</a:t>
            </a:r>
            <a:endParaRPr lang="ru-RU" sz="200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7434263" y="3267075"/>
            <a:ext cx="504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Bookman Old Style" pitchFamily="18" charset="0"/>
              </a:rPr>
              <a:t> 2</a:t>
            </a:r>
            <a:endParaRPr lang="ru-RU" sz="200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3435350" y="5915025"/>
            <a:ext cx="631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 </a:t>
            </a:r>
            <a:r>
              <a:rPr lang="ru-RU" sz="2000" b="1">
                <a:solidFill>
                  <a:schemeClr val="bg1"/>
                </a:solidFill>
                <a:latin typeface="Bookman Old Style" pitchFamily="18" charset="0"/>
              </a:rPr>
              <a:t>3</a:t>
            </a:r>
            <a:endParaRPr lang="ru-RU" sz="200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7434263" y="5910263"/>
            <a:ext cx="504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Bookman Old Style" pitchFamily="18" charset="0"/>
              </a:rPr>
              <a:t>4</a:t>
            </a:r>
            <a:endParaRPr lang="ru-RU" sz="2000">
              <a:solidFill>
                <a:schemeClr val="bg1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5249863" y="3743325"/>
            <a:ext cx="26558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Нидерланды</a:t>
            </a:r>
            <a:endParaRPr lang="ru-RU" sz="200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1238250" y="6292850"/>
            <a:ext cx="2655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Испания</a:t>
            </a:r>
            <a:endParaRPr lang="ru-RU" sz="200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3" name="Прямоугольник 4"/>
          <p:cNvSpPr>
            <a:spLocks noChangeArrowheads="1"/>
          </p:cNvSpPr>
          <p:nvPr/>
        </p:nvSpPr>
        <p:spPr bwMode="auto">
          <a:xfrm>
            <a:off x="1187450" y="3735388"/>
            <a:ext cx="26558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Россия</a:t>
            </a:r>
            <a:endParaRPr lang="ru-RU" sz="200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4" name="Прямоугольник 4"/>
          <p:cNvSpPr>
            <a:spLocks noChangeArrowheads="1"/>
          </p:cNvSpPr>
          <p:nvPr/>
        </p:nvSpPr>
        <p:spPr bwMode="auto">
          <a:xfrm>
            <a:off x="5237163" y="6292850"/>
            <a:ext cx="2654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latin typeface="Bookman Old Style" pitchFamily="18" charset="0"/>
              </a:rPr>
              <a:t> Германия</a:t>
            </a:r>
            <a:endParaRPr lang="ru-RU" sz="200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445</Words>
  <Application>Microsoft Office PowerPoint</Application>
  <PresentationFormat>Экран (4:3)</PresentationFormat>
  <Paragraphs>119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Bookman Old Style</vt:lpstr>
      <vt:lpstr>Ariston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Федорова</cp:lastModifiedBy>
  <cp:revision>55</cp:revision>
  <dcterms:created xsi:type="dcterms:W3CDTF">2017-02-04T07:04:04Z</dcterms:created>
  <dcterms:modified xsi:type="dcterms:W3CDTF">2017-02-08T15:42:01Z</dcterms:modified>
</cp:coreProperties>
</file>