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85" r:id="rId3"/>
    <p:sldId id="330" r:id="rId4"/>
    <p:sldId id="307" r:id="rId5"/>
    <p:sldId id="308" r:id="rId6"/>
    <p:sldId id="309" r:id="rId7"/>
    <p:sldId id="340" r:id="rId8"/>
    <p:sldId id="310" r:id="rId9"/>
    <p:sldId id="311" r:id="rId10"/>
    <p:sldId id="338" r:id="rId11"/>
    <p:sldId id="312" r:id="rId12"/>
    <p:sldId id="319" r:id="rId13"/>
    <p:sldId id="336" r:id="rId14"/>
    <p:sldId id="337" r:id="rId15"/>
    <p:sldId id="334" r:id="rId16"/>
    <p:sldId id="335" r:id="rId17"/>
    <p:sldId id="339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00"/>
    <a:srgbClr val="190B23"/>
    <a:srgbClr val="2D1341"/>
    <a:srgbClr val="5A2781"/>
    <a:srgbClr val="5BD4FF"/>
    <a:srgbClr val="A3E7FF"/>
    <a:srgbClr val="004200"/>
    <a:srgbClr val="B00000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021" autoAdjust="0"/>
    <p:restoredTop sz="94660"/>
  </p:normalViewPr>
  <p:slideViewPr>
    <p:cSldViewPr>
      <p:cViewPr>
        <p:scale>
          <a:sx n="24" d="100"/>
          <a:sy n="24" d="100"/>
        </p:scale>
        <p:origin x="-3324" y="-14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1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35C934-9E48-4352-8927-8C700CD293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529304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25647-3BF0-4221-9989-9A842EBA9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2076569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1B59B-8D2E-46FE-8B42-A5BD06BFBE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494083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76A47E-D1E2-4497-BF4E-0034420955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588186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EBE16-3339-4723-B11E-56A4E92F99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019110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DACDD-129D-42CF-93D2-F13912906A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41444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276D8-8885-4DE8-BEDD-80A8ECC917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2980941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CEE6ED-F102-4DAE-A875-0E1AF3F900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17721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5072F7-63D1-4B1D-8EE6-0EA64376ED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289470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6A9F3-AFF5-4385-ABD4-D210FA28C8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464105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780C0-D7FB-4B11-BE27-EEDBEFA8D0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xmlns="" val="350646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B497360F-4E23-4D2B-8DF4-A73FC6058A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353425" cy="720725"/>
          </a:xfrm>
        </p:spPr>
        <p:txBody>
          <a:bodyPr/>
          <a:lstStyle/>
          <a:p>
            <a:pPr eaLnBrk="1" hangingPunct="1"/>
            <a:r>
              <a:rPr lang="ru-RU" altLang="ru-RU" sz="1800" dirty="0" smtClean="0">
                <a:solidFill>
                  <a:srgbClr val="820000"/>
                </a:solidFill>
              </a:rPr>
              <a:t/>
            </a:r>
            <a:br>
              <a:rPr lang="ru-RU" altLang="ru-RU" sz="1800" dirty="0" smtClean="0">
                <a:solidFill>
                  <a:srgbClr val="820000"/>
                </a:solidFill>
              </a:rPr>
            </a:br>
            <a:r>
              <a:rPr lang="ru-RU" altLang="ru-RU" sz="1400" dirty="0" smtClean="0">
                <a:solidFill>
                  <a:schemeClr val="tx1"/>
                </a:solidFill>
              </a:rPr>
              <a:t>Муниципальное </a:t>
            </a:r>
            <a:r>
              <a:rPr lang="ru-RU" altLang="ru-RU" sz="1400" dirty="0" smtClean="0">
                <a:solidFill>
                  <a:schemeClr val="tx1"/>
                </a:solidFill>
              </a:rPr>
              <a:t> </a:t>
            </a:r>
            <a:r>
              <a:rPr lang="ru-RU" altLang="ru-RU" sz="1400" dirty="0" smtClean="0">
                <a:solidFill>
                  <a:schemeClr val="tx1"/>
                </a:solidFill>
              </a:rPr>
              <a:t>автономное дошкольное образовательное учреждение детский сад «Солнечный круг» комбинированного вида </a:t>
            </a:r>
            <a:br>
              <a:rPr lang="ru-RU" altLang="ru-RU" sz="1400" dirty="0" smtClean="0">
                <a:solidFill>
                  <a:schemeClr val="tx1"/>
                </a:solidFill>
              </a:rPr>
            </a:br>
            <a:r>
              <a:rPr lang="ru-RU" altLang="ru-RU" sz="1400" dirty="0" smtClean="0">
                <a:solidFill>
                  <a:schemeClr val="tx1"/>
                </a:solidFill>
              </a:rPr>
              <a:t>детский сад № 80 </a:t>
            </a:r>
            <a:r>
              <a:rPr lang="ru-RU" altLang="ru-RU" sz="1400" dirty="0" smtClean="0">
                <a:solidFill>
                  <a:schemeClr val="tx1"/>
                </a:solidFill>
              </a:rPr>
              <a:t/>
            </a:r>
            <a:br>
              <a:rPr lang="ru-RU" altLang="ru-RU" sz="1400" dirty="0" smtClean="0">
                <a:solidFill>
                  <a:schemeClr val="tx1"/>
                </a:solidFill>
              </a:rPr>
            </a:br>
            <a:endParaRPr lang="ru-RU" altLang="ru-RU" sz="1400" dirty="0" smtClean="0">
              <a:solidFill>
                <a:schemeClr val="tx1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801"/>
            <a:ext cx="8351837" cy="4824388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endParaRPr lang="ru-RU" sz="2400" dirty="0" smtClean="0">
              <a:solidFill>
                <a:srgbClr val="007000"/>
              </a:solidFill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>
                <a:solidFill>
                  <a:srgbClr val="007000"/>
                </a:solidFill>
              </a:rPr>
              <a:t>Конкурс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>
                <a:solidFill>
                  <a:srgbClr val="007000"/>
                </a:solidFill>
              </a:rPr>
              <a:t> информаций о проделанной работе по натурализму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2400" b="1" i="1" dirty="0" smtClean="0">
                <a:solidFill>
                  <a:srgbClr val="FF0000"/>
                </a:solidFill>
              </a:rPr>
              <a:t>«С любовью к России мы делами добрыми едины»</a:t>
            </a:r>
            <a:endParaRPr lang="ru-RU" sz="2400" b="1" i="1" dirty="0" smtClean="0">
              <a:solidFill>
                <a:srgbClr val="FF0000"/>
              </a:solidFill>
            </a:endParaRPr>
          </a:p>
          <a:p>
            <a:pPr eaLnBrk="1" hangingPunct="1">
              <a:buNone/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eaLnBrk="1" hangingPunct="1">
              <a:defRPr/>
            </a:pPr>
            <a:endParaRPr lang="ru-RU" sz="1400" dirty="0" smtClean="0">
              <a:solidFill>
                <a:srgbClr val="820000"/>
              </a:solidFill>
              <a:latin typeface="+mj-lt"/>
              <a:ea typeface="+mj-ea"/>
              <a:cs typeface="+mj-cs"/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1400" dirty="0" smtClean="0">
                <a:latin typeface="+mj-lt"/>
                <a:ea typeface="+mj-ea"/>
                <a:cs typeface="+mj-cs"/>
              </a:rPr>
              <a:t>Нижний Тагил, 2021</a:t>
            </a:r>
            <a:endParaRPr lang="ru-RU" sz="1400" dirty="0" smtClean="0">
              <a:latin typeface="+mj-lt"/>
              <a:ea typeface="+mj-ea"/>
              <a:cs typeface="+mj-cs"/>
            </a:endParaRPr>
          </a:p>
          <a:p>
            <a:pPr marL="0" indent="0" algn="ctr" eaLnBrk="1" hangingPunct="1">
              <a:buFontTx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komp66.ru\Desktop\-gMeKqxK-M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1714488"/>
            <a:ext cx="3169795" cy="42211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512168"/>
          </a:xfrm>
        </p:spPr>
        <p:txBody>
          <a:bodyPr/>
          <a:lstStyle/>
          <a:p>
            <a:pPr algn="l"/>
            <a: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00" y="500042"/>
            <a:ext cx="8229600" cy="940094"/>
          </a:xfrm>
        </p:spPr>
        <p:txBody>
          <a:bodyPr/>
          <a:lstStyle/>
          <a:p>
            <a:pPr lvl="0" algn="ctr">
              <a:buNone/>
            </a:pPr>
            <a:r>
              <a:rPr lang="ru-RU" sz="3600" b="1" i="1" dirty="0" smtClean="0">
                <a:solidFill>
                  <a:srgbClr val="007000"/>
                </a:solidFill>
              </a:rPr>
              <a:t>Сбор семян на участке детского сада</a:t>
            </a:r>
            <a:endParaRPr lang="ru-RU" sz="3600" b="1" i="1" dirty="0" smtClean="0">
              <a:solidFill>
                <a:srgbClr val="007000"/>
              </a:solidFill>
            </a:endParaRPr>
          </a:p>
        </p:txBody>
      </p:sp>
      <p:pic>
        <p:nvPicPr>
          <p:cNvPr id="14338" name="Picture 2" descr="C:\Users\komp66.ru\Desktop\d-x_qFL6M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714488"/>
            <a:ext cx="3165016" cy="4214818"/>
          </a:xfrm>
          <a:prstGeom prst="rect">
            <a:avLst/>
          </a:prstGeom>
          <a:noFill/>
        </p:spPr>
      </p:pic>
      <p:pic>
        <p:nvPicPr>
          <p:cNvPr id="14339" name="Picture 3" descr="C:\Users\komp66.ru\Desktop\Xark9bNzDA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777761"/>
            <a:ext cx="3071834" cy="40907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8015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7000"/>
                </a:solidFill>
              </a:rPr>
              <a:t>Участие в массовых мероприятиях</a:t>
            </a:r>
            <a:endParaRPr lang="ru-RU" sz="4000" b="1" i="1" dirty="0">
              <a:solidFill>
                <a:srgbClr val="007000"/>
              </a:solidFill>
            </a:endParaRPr>
          </a:p>
        </p:txBody>
      </p:sp>
      <p:pic>
        <p:nvPicPr>
          <p:cNvPr id="1026" name="Picture 2" descr="C:\Users\komp66.ru\Desktop\kcIMrMY1Oz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49"/>
            <a:ext cx="2143140" cy="3029431"/>
          </a:xfrm>
          <a:prstGeom prst="rect">
            <a:avLst/>
          </a:prstGeom>
          <a:noFill/>
        </p:spPr>
      </p:pic>
      <p:pic>
        <p:nvPicPr>
          <p:cNvPr id="1028" name="Picture 4" descr="C:\Users\komp66.ru\Desktop\ptN1REFF78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357430"/>
            <a:ext cx="2150680" cy="3105149"/>
          </a:xfrm>
          <a:prstGeom prst="rect">
            <a:avLst/>
          </a:prstGeom>
          <a:noFill/>
        </p:spPr>
      </p:pic>
      <p:pic>
        <p:nvPicPr>
          <p:cNvPr id="1029" name="Picture 5" descr="C:\Users\komp66.ru\Desktop\Y0mzo7YTO7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15934" y="3071810"/>
            <a:ext cx="2321303" cy="32861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60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i="1" dirty="0" smtClean="0">
                <a:solidFill>
                  <a:srgbClr val="007000"/>
                </a:solidFill>
              </a:rPr>
              <a:t>Участие в массовых мероприятиях</a:t>
            </a:r>
            <a:endParaRPr lang="ru-RU" sz="4000" b="1" i="1" dirty="0">
              <a:solidFill>
                <a:srgbClr val="007000"/>
              </a:solidFill>
            </a:endParaRPr>
          </a:p>
        </p:txBody>
      </p:sp>
      <p:pic>
        <p:nvPicPr>
          <p:cNvPr id="2050" name="Picture 2" descr="C:\Users\komp66.ru\Desktop\geSSsfgIZz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14422"/>
            <a:ext cx="2164923" cy="3154360"/>
          </a:xfrm>
          <a:prstGeom prst="rect">
            <a:avLst/>
          </a:prstGeom>
          <a:noFill/>
        </p:spPr>
      </p:pic>
      <p:pic>
        <p:nvPicPr>
          <p:cNvPr id="2051" name="Picture 3" descr="C:\Users\komp66.ru\Desktop\ijuHGiUAbz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8" y="1214422"/>
            <a:ext cx="2301194" cy="3286123"/>
          </a:xfrm>
          <a:prstGeom prst="rect">
            <a:avLst/>
          </a:prstGeom>
          <a:noFill/>
        </p:spPr>
      </p:pic>
      <p:pic>
        <p:nvPicPr>
          <p:cNvPr id="2052" name="Picture 4" descr="C:\Users\komp66.ru\Desktop\5P_Vt_dmKf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1500174"/>
            <a:ext cx="2215170" cy="31146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603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7" name="Picture 5" descr="C:\Users\komp66.ru\Desktop\Berngardt_V_V__1_page-0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85860"/>
            <a:ext cx="3361994" cy="4757765"/>
          </a:xfrm>
          <a:prstGeom prst="rect">
            <a:avLst/>
          </a:prstGeom>
          <a:noFill/>
        </p:spPr>
      </p:pic>
      <p:pic>
        <p:nvPicPr>
          <p:cNvPr id="11" name="Picture 5" descr="C:\Users\komp66.ru\Desktop\lQ1hkTd5yG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357430"/>
            <a:ext cx="3302008" cy="24086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</a:rPr>
              <a:t>Озеленение территории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pic>
        <p:nvPicPr>
          <p:cNvPr id="13314" name="Picture 2" descr="C:\Users\komp66.ru\Desktop\eZNQpYgKaQ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428736"/>
            <a:ext cx="3218660" cy="4286256"/>
          </a:xfrm>
          <a:prstGeom prst="rect">
            <a:avLst/>
          </a:prstGeom>
          <a:noFill/>
        </p:spPr>
      </p:pic>
      <p:pic>
        <p:nvPicPr>
          <p:cNvPr id="13315" name="Picture 3" descr="C:\Users\komp66.ru\Desktop\S5_AhioAS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7" y="1500174"/>
            <a:ext cx="3189069" cy="424684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69742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</a:rPr>
              <a:t>Проведение опытов и экспериментов </a:t>
            </a:r>
            <a:br>
              <a:rPr lang="ru-RU" sz="3600" b="1" i="1" dirty="0" smtClean="0">
                <a:solidFill>
                  <a:srgbClr val="007000"/>
                </a:solidFill>
              </a:rPr>
            </a:br>
            <a:r>
              <a:rPr lang="ru-RU" sz="3600" b="1" i="1" dirty="0" smtClean="0">
                <a:solidFill>
                  <a:srgbClr val="007000"/>
                </a:solidFill>
              </a:rPr>
              <a:t>с различными природными материалами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pic>
        <p:nvPicPr>
          <p:cNvPr id="15362" name="Picture 2" descr="C:\Users\komp66.ru\Desktop\yv6i2yspHX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990958"/>
            <a:ext cx="3000396" cy="3995595"/>
          </a:xfrm>
          <a:prstGeom prst="rect">
            <a:avLst/>
          </a:prstGeom>
          <a:noFill/>
        </p:spPr>
      </p:pic>
      <p:pic>
        <p:nvPicPr>
          <p:cNvPr id="15363" name="Picture 3" descr="C:\Users\komp66.ru\Desktop\fzJSv0gkCO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143116"/>
            <a:ext cx="3104563" cy="4134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komp66.ru\Desktop\zGP1XGx39k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143116"/>
            <a:ext cx="2775194" cy="3695696"/>
          </a:xfrm>
          <a:prstGeom prst="rect">
            <a:avLst/>
          </a:prstGeom>
          <a:noFill/>
        </p:spPr>
      </p:pic>
      <p:pic>
        <p:nvPicPr>
          <p:cNvPr id="16388" name="Picture 4" descr="C:\Users\komp66.ru\Desktop\J2ChaXQoU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786058"/>
            <a:ext cx="3537987" cy="26562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</a:rPr>
              <a:t>Различные беседы на тему </a:t>
            </a:r>
            <a:br>
              <a:rPr lang="ru-RU" sz="3600" b="1" i="1" dirty="0" smtClean="0">
                <a:solidFill>
                  <a:srgbClr val="007000"/>
                </a:solidFill>
              </a:rPr>
            </a:br>
            <a:r>
              <a:rPr lang="ru-RU" sz="3600" b="1" i="1" dirty="0" smtClean="0">
                <a:solidFill>
                  <a:srgbClr val="007000"/>
                </a:solidFill>
              </a:rPr>
              <a:t>экологии и природы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9685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/>
              <a:t>	</a:t>
            </a:r>
            <a:endParaRPr lang="ru-RU" dirty="0"/>
          </a:p>
        </p:txBody>
      </p:sp>
      <p:pic>
        <p:nvPicPr>
          <p:cNvPr id="8194" name="Picture 2" descr="C:\Users\komp66.ru\Desktop\sj1Xl0UC9K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00240"/>
            <a:ext cx="2413575" cy="3214132"/>
          </a:xfrm>
          <a:prstGeom prst="rect">
            <a:avLst/>
          </a:prstGeom>
          <a:noFill/>
        </p:spPr>
      </p:pic>
      <p:pic>
        <p:nvPicPr>
          <p:cNvPr id="7" name="Picture 2" descr="C:\Users\komp66.ru\Desktop\2020-2021 учебный год\кормушка 2021\8wUP91F9G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00306"/>
            <a:ext cx="2500330" cy="33296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885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</a:rPr>
              <a:t>Тематические недели </a:t>
            </a:r>
            <a:br>
              <a:rPr lang="ru-RU" sz="3600" b="1" i="1" dirty="0" smtClean="0">
                <a:solidFill>
                  <a:srgbClr val="007000"/>
                </a:solidFill>
              </a:rPr>
            </a:br>
            <a:r>
              <a:rPr lang="ru-RU" sz="3600" b="1" i="1" dirty="0" smtClean="0">
                <a:solidFill>
                  <a:srgbClr val="007000"/>
                </a:solidFill>
              </a:rPr>
              <a:t>в детском саду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/>
              <a:t>	</a:t>
            </a:r>
          </a:p>
          <a:p>
            <a:pPr marL="0" indent="0">
              <a:buNone/>
            </a:pPr>
            <a:endParaRPr lang="ru-RU" sz="1800" dirty="0" smtClean="0"/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10242" name="Picture 2" descr="C:\Users\komp66.ru\Desktop\2020-2021 учебный год\2020-2021 фото\Фото синичкин день\2FrRPlNMIA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857364"/>
            <a:ext cx="3373436" cy="25327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14480" y="4714884"/>
            <a:ext cx="200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Синичкина неделя</a:t>
            </a:r>
            <a:endParaRPr lang="ru-RU" dirty="0"/>
          </a:p>
        </p:txBody>
      </p:sp>
      <p:pic>
        <p:nvPicPr>
          <p:cNvPr id="10243" name="Picture 3" descr="C:\Users\komp66.ru\Desktop\2020-2021 учебный год\2020-2021 фото\Фото синичкин день\zrh-m3ZBC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3248"/>
            <a:ext cx="3473416" cy="2607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8719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512168"/>
          </a:xfrm>
        </p:spPr>
        <p:txBody>
          <a:bodyPr/>
          <a:lstStyle/>
          <a:p>
            <a:pPr algn="l"/>
            <a:r>
              <a:rPr lang="ru-RU" sz="1800" dirty="0"/>
              <a:t/>
            </a:r>
            <a:br>
              <a:rPr lang="ru-RU" sz="1800" dirty="0"/>
            </a:br>
            <a:endParaRPr lang="ru-RU"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500042"/>
            <a:ext cx="8229600" cy="1792790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007000"/>
                </a:solidFill>
              </a:rPr>
              <a:t>Рассматривание картин о природе, разгадывание загадок, прочтение стихов на экологические темы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pic>
        <p:nvPicPr>
          <p:cNvPr id="9218" name="Picture 2" descr="C:\Users\komp66.ru\Desktop\BhWi_Brr9c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500306"/>
            <a:ext cx="2682214" cy="3571876"/>
          </a:xfrm>
          <a:prstGeom prst="rect">
            <a:avLst/>
          </a:prstGeom>
          <a:noFill/>
        </p:spPr>
      </p:pic>
      <p:pic>
        <p:nvPicPr>
          <p:cNvPr id="9219" name="Picture 3" descr="C:\Users\komp66.ru\Desktop\2020-2021 учебный год\кормушка 2021\IMG_20210312_1035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786058"/>
            <a:ext cx="3949598" cy="29656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129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kern="1200" dirty="0" smtClean="0">
                <a:solidFill>
                  <a:srgbClr val="6BA42C"/>
                </a:solidFill>
                <a:latin typeface="+mn-lt"/>
              </a:rPr>
              <a:t>Наблюдение за птицами на прогулке</a:t>
            </a:r>
            <a:endParaRPr lang="ru-RU" sz="3600" b="1" i="1" kern="1200" dirty="0">
              <a:solidFill>
                <a:srgbClr val="6BA42C"/>
              </a:solidFill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>	</a:t>
            </a:r>
            <a:endParaRPr lang="ru-RU" sz="1800" dirty="0"/>
          </a:p>
        </p:txBody>
      </p:sp>
      <p:pic>
        <p:nvPicPr>
          <p:cNvPr id="4098" name="Picture 2" descr="C:\Users\komp66.ru\Desktop\O23dl2Fyoc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785926"/>
            <a:ext cx="3234625" cy="40683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7409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r>
              <a:rPr lang="ru-RU" sz="3600" b="1" i="1" kern="1200" dirty="0" smtClean="0">
                <a:solidFill>
                  <a:srgbClr val="6BA42C"/>
                </a:solidFill>
              </a:rPr>
              <a:t>Подготовка к выставке и выставка поделок из мусора</a:t>
            </a:r>
            <a:endParaRPr lang="ru-RU" sz="3600" b="1" i="1" kern="1200" dirty="0">
              <a:solidFill>
                <a:srgbClr val="6BA42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/>
              <a:t>	</a:t>
            </a:r>
            <a:endParaRPr lang="ru-RU" sz="1800" b="1" dirty="0"/>
          </a:p>
        </p:txBody>
      </p:sp>
      <p:pic>
        <p:nvPicPr>
          <p:cNvPr id="6146" name="Picture 2" descr="C:\Users\komp66.ru\Desktop\NQWjyP0hB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5208" y="2357430"/>
            <a:ext cx="2936131" cy="3910014"/>
          </a:xfrm>
          <a:prstGeom prst="rect">
            <a:avLst/>
          </a:prstGeom>
          <a:noFill/>
        </p:spPr>
      </p:pic>
      <p:pic>
        <p:nvPicPr>
          <p:cNvPr id="6147" name="Picture 3" descr="C:\Users\komp66.ru\Desktop\Kb4PnaSP3U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071810"/>
            <a:ext cx="3936985" cy="22145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78070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komp66.ru\Desktop\C-JzeaDf2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714356"/>
            <a:ext cx="4305305" cy="2421734"/>
          </a:xfrm>
          <a:prstGeom prst="rect">
            <a:avLst/>
          </a:prstGeom>
          <a:noFill/>
        </p:spPr>
      </p:pic>
      <p:pic>
        <p:nvPicPr>
          <p:cNvPr id="17411" name="Picture 3" descr="C:\Users\komp66.ru\Desktop\LUJ8oGqXIY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429000"/>
            <a:ext cx="4405458" cy="24780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</a:rPr>
              <a:t>Подготовка и установка кормушек </a:t>
            </a:r>
            <a:br>
              <a:rPr lang="ru-RU" sz="3600" b="1" i="1" dirty="0" smtClean="0">
                <a:solidFill>
                  <a:srgbClr val="007000"/>
                </a:solidFill>
              </a:rPr>
            </a:br>
            <a:r>
              <a:rPr lang="ru-RU" sz="3600" b="1" i="1" dirty="0" smtClean="0">
                <a:solidFill>
                  <a:srgbClr val="007000"/>
                </a:solidFill>
              </a:rPr>
              <a:t>для птиц</a:t>
            </a:r>
            <a:endParaRPr lang="ru-RU" sz="3600" b="1" i="1" dirty="0">
              <a:solidFill>
                <a:srgbClr val="007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896544"/>
          </a:xfrm>
        </p:spPr>
        <p:txBody>
          <a:bodyPr/>
          <a:lstStyle/>
          <a:p>
            <a:pPr marL="0" indent="0" algn="just">
              <a:buNone/>
            </a:pPr>
            <a:r>
              <a:rPr lang="ru-RU" sz="1800" dirty="0" smtClean="0"/>
              <a:t>	</a:t>
            </a:r>
            <a:endParaRPr lang="ru-RU" sz="1800" dirty="0"/>
          </a:p>
        </p:txBody>
      </p:sp>
      <p:pic>
        <p:nvPicPr>
          <p:cNvPr id="11266" name="Picture 2" descr="C:\Users\komp66.ru\Desktop\2020-2021 учебный год\кормушка 2021\1VVUVQWNPw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2406666" cy="4274999"/>
          </a:xfrm>
          <a:prstGeom prst="rect">
            <a:avLst/>
          </a:prstGeom>
          <a:noFill/>
        </p:spPr>
      </p:pic>
      <p:pic>
        <p:nvPicPr>
          <p:cNvPr id="11267" name="Picture 3" descr="C:\Users\komp66.ru\Desktop\2020-2021 учебный год\кормушка 2021\YpcEUYrzuk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357430"/>
            <a:ext cx="2732485" cy="4000528"/>
          </a:xfrm>
          <a:prstGeom prst="rect">
            <a:avLst/>
          </a:prstGeom>
          <a:noFill/>
        </p:spPr>
      </p:pic>
      <p:pic>
        <p:nvPicPr>
          <p:cNvPr id="11268" name="Picture 4" descr="C:\Users\komp66.ru\Desktop\Scan0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78" y="2000240"/>
            <a:ext cx="2668413" cy="4197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5387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007000"/>
                </a:solidFill>
                <a:latin typeface="+mn-lt"/>
                <a:ea typeface="+mn-ea"/>
                <a:cs typeface="+mn-cs"/>
              </a:rPr>
              <a:t>Выращивание цветочной и овощной рассады</a:t>
            </a:r>
            <a:endParaRPr lang="ru-RU" sz="3600" b="1" i="1" dirty="0">
              <a:solidFill>
                <a:srgbClr val="007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 algn="ctr">
              <a:buNone/>
            </a:pPr>
            <a:endParaRPr lang="ru-RU" sz="3600" b="1" dirty="0" smtClean="0"/>
          </a:p>
          <a:p>
            <a:pPr marL="0" indent="0" algn="ctr">
              <a:buNone/>
            </a:pPr>
            <a:endParaRPr lang="ru-RU" sz="2800" b="1" dirty="0"/>
          </a:p>
          <a:p>
            <a:pPr marL="0" indent="0" algn="ctr">
              <a:buNone/>
            </a:pPr>
            <a:endParaRPr lang="ru-RU" sz="3600" dirty="0">
              <a:solidFill>
                <a:srgbClr val="007000"/>
              </a:solidFill>
            </a:endParaRP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5122" name="Picture 2" descr="C:\Users\komp66.ru\Desktop\mzhTuKwo6H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785926"/>
            <a:ext cx="3948106" cy="2220810"/>
          </a:xfrm>
          <a:prstGeom prst="rect">
            <a:avLst/>
          </a:prstGeom>
          <a:noFill/>
        </p:spPr>
      </p:pic>
      <p:pic>
        <p:nvPicPr>
          <p:cNvPr id="5123" name="Picture 3" descr="C:\Users\komp66.ru\Desktop\scVdyB7wZ1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714752"/>
            <a:ext cx="4357664" cy="24511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3196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День Победы_06</Template>
  <TotalTime>1314</TotalTime>
  <Words>85</Words>
  <Application>Microsoft Office PowerPoint</Application>
  <PresentationFormat>Экран (4:3)</PresentationFormat>
  <Paragraphs>38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День Победы_06</vt:lpstr>
      <vt:lpstr> Муниципальное  автономное дошкольное образовательное учреждение детский сад «Солнечный круг» комбинированного вида  детский сад № 80  </vt:lpstr>
      <vt:lpstr>Различные беседы на тему  экологии и природы</vt:lpstr>
      <vt:lpstr>Тематические недели  в детском саду</vt:lpstr>
      <vt:lpstr> </vt:lpstr>
      <vt:lpstr>Наблюдение за птицами на прогулке</vt:lpstr>
      <vt:lpstr>Подготовка к выставке и выставка поделок из мусора</vt:lpstr>
      <vt:lpstr>Слайд 7</vt:lpstr>
      <vt:lpstr>Подготовка и установка кормушек  для птиц</vt:lpstr>
      <vt:lpstr>Выращивание цветочной и овощной рассады</vt:lpstr>
      <vt:lpstr>Слайд 10</vt:lpstr>
      <vt:lpstr>  </vt:lpstr>
      <vt:lpstr>Участие в массовых мероприятиях</vt:lpstr>
      <vt:lpstr>Участие в массовых мероприятиях</vt:lpstr>
      <vt:lpstr>Слайд 14</vt:lpstr>
      <vt:lpstr>Озеленение территории</vt:lpstr>
      <vt:lpstr>Проведение опытов и экспериментов  с различными природными материалами</vt:lpstr>
      <vt:lpstr>Слайд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komp66.ru</dc:creator>
  <cp:lastModifiedBy>komp66.ru</cp:lastModifiedBy>
  <cp:revision>151</cp:revision>
  <dcterms:created xsi:type="dcterms:W3CDTF">2013-03-16T20:41:41Z</dcterms:created>
  <dcterms:modified xsi:type="dcterms:W3CDTF">2021-09-13T09:46:48Z</dcterms:modified>
</cp:coreProperties>
</file>