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9" r:id="rId2"/>
    <p:sldId id="256" r:id="rId3"/>
    <p:sldId id="257" r:id="rId4"/>
    <p:sldId id="259" r:id="rId5"/>
    <p:sldId id="258"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715000" type="screen16x1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C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521" autoAdjust="0"/>
    <p:restoredTop sz="94660"/>
  </p:normalViewPr>
  <p:slideViewPr>
    <p:cSldViewPr>
      <p:cViewPr varScale="1">
        <p:scale>
          <a:sx n="89" d="100"/>
          <a:sy n="89" d="100"/>
        </p:scale>
        <p:origin x="-666" y="-96"/>
      </p:cViewPr>
      <p:guideLst>
        <p:guide orient="horz" pos="180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775355"/>
            <a:ext cx="7772400" cy="1225021"/>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20865E2-CB7D-4C64-9C56-881778E0094D}" type="datetimeFigureOut">
              <a:rPr lang="ru-RU" smtClean="0"/>
              <a:pPr/>
              <a:t>03.11.2012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D68EE62-A9D6-4BA0-90CA-FFC269AFD496}"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20865E2-CB7D-4C64-9C56-881778E0094D}" type="datetimeFigureOut">
              <a:rPr lang="ru-RU" smtClean="0"/>
              <a:pPr/>
              <a:t>03.11.2012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D68EE62-A9D6-4BA0-90CA-FFC269AFD496}"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28865"/>
            <a:ext cx="2057400" cy="4876271"/>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28865"/>
            <a:ext cx="6019800" cy="487627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20865E2-CB7D-4C64-9C56-881778E0094D}" type="datetimeFigureOut">
              <a:rPr lang="ru-RU" smtClean="0"/>
              <a:pPr/>
              <a:t>03.11.2012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D68EE62-A9D6-4BA0-90CA-FFC269AFD496}"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20865E2-CB7D-4C64-9C56-881778E0094D}" type="datetimeFigureOut">
              <a:rPr lang="ru-RU" smtClean="0"/>
              <a:pPr/>
              <a:t>03.11.2012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D68EE62-A9D6-4BA0-90CA-FFC269AFD496}"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3672417"/>
            <a:ext cx="7772400" cy="1135063"/>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20865E2-CB7D-4C64-9C56-881778E0094D}" type="datetimeFigureOut">
              <a:rPr lang="ru-RU" smtClean="0"/>
              <a:pPr/>
              <a:t>03.11.2012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D68EE62-A9D6-4BA0-90CA-FFC269AFD496}"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20865E2-CB7D-4C64-9C56-881778E0094D}" type="datetimeFigureOut">
              <a:rPr lang="ru-RU" smtClean="0"/>
              <a:pPr/>
              <a:t>03.11.2012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D68EE62-A9D6-4BA0-90CA-FFC269AFD496}"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279261"/>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6" y="1279261"/>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6"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20865E2-CB7D-4C64-9C56-881778E0094D}" type="datetimeFigureOut">
              <a:rPr lang="ru-RU" smtClean="0"/>
              <a:pPr/>
              <a:t>03.11.2012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D68EE62-A9D6-4BA0-90CA-FFC269AFD496}"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20865E2-CB7D-4C64-9C56-881778E0094D}" type="datetimeFigureOut">
              <a:rPr lang="ru-RU" smtClean="0"/>
              <a:pPr/>
              <a:t>03.11.2012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D68EE62-A9D6-4BA0-90CA-FFC269AFD496}"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20865E2-CB7D-4C64-9C56-881778E0094D}" type="datetimeFigureOut">
              <a:rPr lang="ru-RU" smtClean="0"/>
              <a:pPr/>
              <a:t>03.11.2012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D68EE62-A9D6-4BA0-90CA-FFC269AFD496}"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1" y="227542"/>
            <a:ext cx="3008313" cy="968375"/>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1" y="1195917"/>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20865E2-CB7D-4C64-9C56-881778E0094D}" type="datetimeFigureOut">
              <a:rPr lang="ru-RU" smtClean="0"/>
              <a:pPr/>
              <a:t>03.11.2012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D68EE62-A9D6-4BA0-90CA-FFC269AFD496}"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000500"/>
            <a:ext cx="5486400" cy="472282"/>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20865E2-CB7D-4C64-9C56-881778E0094D}" type="datetimeFigureOut">
              <a:rPr lang="ru-RU" smtClean="0"/>
              <a:pPr/>
              <a:t>03.11.2012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D68EE62-A9D6-4BA0-90CA-FFC269AFD496}"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865"/>
            <a:ext cx="8229600" cy="9525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333500"/>
            <a:ext cx="8229600" cy="377163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5296959"/>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420865E2-CB7D-4C64-9C56-881778E0094D}" type="datetimeFigureOut">
              <a:rPr lang="ru-RU" smtClean="0"/>
              <a:pPr/>
              <a:t>03.11.2012</a:t>
            </a:fld>
            <a:endParaRPr lang="ru-RU"/>
          </a:p>
        </p:txBody>
      </p:sp>
      <p:sp>
        <p:nvSpPr>
          <p:cNvPr id="5" name="Нижний колонтитул 4"/>
          <p:cNvSpPr>
            <a:spLocks noGrp="1"/>
          </p:cNvSpPr>
          <p:nvPr>
            <p:ph type="ftr" sz="quarter" idx="3"/>
          </p:nvPr>
        </p:nvSpPr>
        <p:spPr>
          <a:xfrm>
            <a:off x="3124200" y="5296959"/>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5296959"/>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1D68EE62-A9D6-4BA0-90CA-FFC269AFD496}"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11.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7.xml"/><Relationship Id="rId1" Type="http://schemas.openxmlformats.org/officeDocument/2006/relationships/audio" Target="file:///D:\&#1056;&#1040;&#1041;&#1054;&#1058;&#1040;\&#1087;&#1088;&#1077;&#1079;&#1077;&#1085;&#1090;&#1072;&#1094;&#1080;&#1080;&#1080;\&#1088;&#1086;&#1078;&#1076;&#1077;&#1089;&#1090;&#1074;&#1086;\Jingle%20Bells%20-%20Christmas%20Bells%20And%20Holly%20(mp3ostrov.com).mp3" TargetMode="External"/><Relationship Id="rId5" Type="http://schemas.openxmlformats.org/officeDocument/2006/relationships/image" Target="../media/image21.png"/><Relationship Id="rId4" Type="http://schemas.openxmlformats.org/officeDocument/2006/relationships/image" Target="../media/image20.gif"/></Relationships>
</file>

<file path=ppt/slides/_rels/slide1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image" Target="../media/image23.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gif"/><Relationship Id="rId1" Type="http://schemas.openxmlformats.org/officeDocument/2006/relationships/slideLayout" Target="../slideLayouts/slideLayout7.xml"/><Relationship Id="rId5" Type="http://schemas.openxmlformats.org/officeDocument/2006/relationships/image" Target="../media/image28.gif"/><Relationship Id="rId4" Type="http://schemas.openxmlformats.org/officeDocument/2006/relationships/image" Target="../media/image27.gif"/></Relationships>
</file>

<file path=ppt/slides/_rels/slide1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gif"/><Relationship Id="rId1" Type="http://schemas.openxmlformats.org/officeDocument/2006/relationships/slideLayout" Target="../slideLayouts/slideLayout7.xml"/><Relationship Id="rId5" Type="http://schemas.openxmlformats.org/officeDocument/2006/relationships/image" Target="../media/image32.jpeg"/><Relationship Id="rId4" Type="http://schemas.openxmlformats.org/officeDocument/2006/relationships/image" Target="../media/image31.gif"/></Relationships>
</file>

<file path=ppt/slides/_rels/slide17.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12.jpeg"/><Relationship Id="rId1" Type="http://schemas.openxmlformats.org/officeDocument/2006/relationships/slideLayout" Target="../slideLayouts/slideLayout7.xml"/><Relationship Id="rId5" Type="http://schemas.openxmlformats.org/officeDocument/2006/relationships/image" Target="../media/image36.gif"/><Relationship Id="rId4" Type="http://schemas.openxmlformats.org/officeDocument/2006/relationships/image" Target="../media/image35.gif"/></Relationships>
</file>

<file path=ppt/slides/_rels/slide19.xml.rels><?xml version="1.0" encoding="UTF-8" standalone="yes"?>
<Relationships xmlns="http://schemas.openxmlformats.org/package/2006/relationships"><Relationship Id="rId3" Type="http://schemas.openxmlformats.org/officeDocument/2006/relationships/image" Target="../media/image38.jpeg"/><Relationship Id="rId7" Type="http://schemas.openxmlformats.org/officeDocument/2006/relationships/image" Target="../media/image42.png"/><Relationship Id="rId2" Type="http://schemas.openxmlformats.org/officeDocument/2006/relationships/image" Target="../media/image37.jpeg"/><Relationship Id="rId1" Type="http://schemas.openxmlformats.org/officeDocument/2006/relationships/slideLayout" Target="../slideLayouts/slideLayout7.xml"/><Relationship Id="rId6" Type="http://schemas.openxmlformats.org/officeDocument/2006/relationships/image" Target="../media/image41.gif"/><Relationship Id="rId5" Type="http://schemas.openxmlformats.org/officeDocument/2006/relationships/image" Target="../media/image40.jpeg"/><Relationship Id="rId4" Type="http://schemas.openxmlformats.org/officeDocument/2006/relationships/image" Target="../media/image39.jpeg"/></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gif"/><Relationship Id="rId1" Type="http://schemas.openxmlformats.org/officeDocument/2006/relationships/slideLayout" Target="../slideLayouts/slideLayout7.xml"/><Relationship Id="rId4" Type="http://schemas.openxmlformats.org/officeDocument/2006/relationships/image" Target="../media/image45.png"/></Relationships>
</file>

<file path=ppt/slides/_rels/slide2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slideLayout" Target="../slideLayouts/slideLayout7.xml"/><Relationship Id="rId1" Type="http://schemas.openxmlformats.org/officeDocument/2006/relationships/audio" Target="file:///C:\Users\&#1085;&#1072;&#1090;\Documents\&#1088;&#1072;&#1073;&#1086;&#1090;&#1072;\&#1087;&#1077;&#1089;&#1077;&#1085;&#1082;&#1080;\CBXmasTime.mid" TargetMode="External"/><Relationship Id="rId4" Type="http://schemas.openxmlformats.org/officeDocument/2006/relationships/image" Target="../media/image47.png"/></Relationships>
</file>

<file path=ppt/slides/_rels/slide22.xml.rels><?xml version="1.0" encoding="UTF-8" standalone="yes"?>
<Relationships xmlns="http://schemas.openxmlformats.org/package/2006/relationships"><Relationship Id="rId3" Type="http://schemas.openxmlformats.org/officeDocument/2006/relationships/image" Target="../media/image48.gif"/><Relationship Id="rId2" Type="http://schemas.openxmlformats.org/officeDocument/2006/relationships/slideLayout" Target="../slideLayouts/slideLayout7.xml"/><Relationship Id="rId1" Type="http://schemas.openxmlformats.org/officeDocument/2006/relationships/audio" Target="file:///C:\Users\&#1085;&#1072;&#1090;\Documents\&#1088;&#1072;&#1073;&#1086;&#1090;&#1072;\&#1087;&#1077;&#1089;&#1077;&#1085;&#1082;&#1080;\xmasmedley.mid" TargetMode="External"/><Relationship Id="rId4" Type="http://schemas.openxmlformats.org/officeDocument/2006/relationships/image" Target="../media/image49.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file:///C:\Users\&#1085;&#1072;&#1090;\Documents\&#1088;&#1072;&#1073;&#1086;&#1090;&#1072;\&#1087;&#1077;&#1089;&#1077;&#1085;&#1082;&#1080;\let_snow.mid" TargetMode="External"/><Relationship Id="rId1" Type="http://schemas.openxmlformats.org/officeDocument/2006/relationships/audio" Target="file:///C:\Users\&#1085;&#1072;&#1090;\Documents\&#1088;&#1072;&#1073;&#1086;&#1090;&#1072;\&#1087;&#1077;&#1089;&#1077;&#1085;&#1082;&#1080;\christmas-is-coming.mp3" TargetMode="Externa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jpeg"/></Relationships>
</file>

<file path=ppt/slides/_rels/slide24.xml.rels><?xml version="1.0" encoding="UTF-8" standalone="yes"?>
<Relationships xmlns="http://schemas.openxmlformats.org/package/2006/relationships"><Relationship Id="rId3" Type="http://schemas.openxmlformats.org/officeDocument/2006/relationships/image" Target="../media/image53.gif"/><Relationship Id="rId2" Type="http://schemas.openxmlformats.org/officeDocument/2006/relationships/slideLayout" Target="../slideLayouts/slideLayout8.xml"/><Relationship Id="rId1" Type="http://schemas.openxmlformats.org/officeDocument/2006/relationships/audio" Target="file:///D:\&#1056;&#1040;&#1041;&#1054;&#1058;&#1040;\&#1087;&#1088;&#1077;&#1079;&#1077;&#1085;&#1090;&#1072;&#1094;&#1080;&#1080;&#1080;\&#1088;&#1086;&#1078;&#1076;&#1077;&#1089;&#1090;&#1074;&#1086;\Christmas%20Instrumental%20-%20We%20Wish%20You%20A%20Merry%20Christmas%20%20(audiopoisk.com).mp3" TargetMode="External"/><Relationship Id="rId4" Type="http://schemas.openxmlformats.org/officeDocument/2006/relationships/image" Target="../media/image54.pn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6.xml"/><Relationship Id="rId1" Type="http://schemas.openxmlformats.org/officeDocument/2006/relationships/audio" Target="file:///C:\Users\&#1085;&#1072;&#1090;\Documents\&#1088;&#1072;&#1073;&#1086;&#1090;&#1072;\&#1087;&#1077;&#1089;&#1077;&#1085;&#1082;&#1080;\letitsno.mid" TargetMode="External"/><Relationship Id="rId6" Type="http://schemas.openxmlformats.org/officeDocument/2006/relationships/image" Target="../media/image11.png"/><Relationship Id="rId5" Type="http://schemas.openxmlformats.org/officeDocument/2006/relationships/image" Target="../media/image10.jpeg"/><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12.jpeg"/><Relationship Id="rId1" Type="http://schemas.openxmlformats.org/officeDocument/2006/relationships/slideLayout" Target="../slideLayouts/slideLayout7.xml"/><Relationship Id="rId4" Type="http://schemas.openxmlformats.org/officeDocument/2006/relationships/image" Target="../media/image14.gif"/></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4" name="Прямоугольник 3"/>
          <p:cNvSpPr/>
          <p:nvPr/>
        </p:nvSpPr>
        <p:spPr>
          <a:xfrm>
            <a:off x="500034" y="500042"/>
            <a:ext cx="7641451" cy="2308324"/>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48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Внеклассное мероприятие, </a:t>
            </a:r>
            <a:endParaRPr lang="ru-RU"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algn="ctr"/>
            <a:r>
              <a:rPr lang="ru-RU" sz="48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посвященное празднику</a:t>
            </a:r>
            <a:endParaRPr lang="en-US" sz="48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algn="ctr"/>
            <a:r>
              <a:rPr lang="ru-RU" sz="48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С</a:t>
            </a:r>
            <a:r>
              <a:rPr lang="en-US" sz="48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HRISTMAS</a:t>
            </a:r>
            <a:endParaRPr lang="ru-RU" sz="48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5" name="Прямоугольник 4"/>
          <p:cNvSpPr/>
          <p:nvPr/>
        </p:nvSpPr>
        <p:spPr>
          <a:xfrm>
            <a:off x="214282" y="3571880"/>
            <a:ext cx="5483553" cy="646331"/>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ru-RU" sz="36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Презентация для </a:t>
            </a:r>
            <a:r>
              <a:rPr lang="en-US" sz="36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5</a:t>
            </a:r>
            <a:r>
              <a:rPr lang="ru-RU" sz="36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класс</a:t>
            </a:r>
            <a:r>
              <a:rPr lang="ru-RU" sz="36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а</a:t>
            </a:r>
            <a:endParaRPr lang="ru-RU" sz="36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6" name="Прямоугольник 5"/>
          <p:cNvSpPr/>
          <p:nvPr/>
        </p:nvSpPr>
        <p:spPr>
          <a:xfrm>
            <a:off x="1362555" y="4143384"/>
            <a:ext cx="6727546" cy="1323439"/>
          </a:xfrm>
          <a:prstGeom prst="rect">
            <a:avLst/>
          </a:prstGeom>
          <a:noFill/>
        </p:spPr>
        <p:txBody>
          <a:bodyPr wrap="none" lIns="91440" tIns="45720" rIns="91440" bIns="45720">
            <a:spAutoFit/>
          </a:bodyPr>
          <a:lstStyle/>
          <a:p>
            <a:pPr algn="ctr"/>
            <a:r>
              <a:rPr lang="ru-RU" sz="40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Учитель: </a:t>
            </a:r>
            <a:r>
              <a:rPr lang="ru-RU" sz="4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Куприянова</a:t>
            </a:r>
            <a:endParaRPr lang="ru-RU" sz="40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r>
              <a:rPr lang="ru-RU" sz="4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Наталья Евгеньевна</a:t>
            </a:r>
            <a:endParaRPr lang="ru-RU" sz="40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7000" b="-17000"/>
          </a:stretch>
        </a:blipFill>
        <a:effectLst/>
      </p:bgPr>
    </p:bg>
    <p:spTree>
      <p:nvGrpSpPr>
        <p:cNvPr id="1" name=""/>
        <p:cNvGrpSpPr/>
        <p:nvPr/>
      </p:nvGrpSpPr>
      <p:grpSpPr>
        <a:xfrm>
          <a:off x="0" y="0"/>
          <a:ext cx="0" cy="0"/>
          <a:chOff x="0" y="0"/>
          <a:chExt cx="0" cy="0"/>
        </a:xfrm>
      </p:grpSpPr>
      <p:pic>
        <p:nvPicPr>
          <p:cNvPr id="3074" name="Picture 2" descr="C:\Users\нат\Pictures\анимация\новый год и рождество\Рисунок4.jpg"/>
          <p:cNvPicPr>
            <a:picLocks noChangeAspect="1" noChangeArrowheads="1"/>
          </p:cNvPicPr>
          <p:nvPr/>
        </p:nvPicPr>
        <p:blipFill>
          <a:blip r:embed="rId3" cstate="print"/>
          <a:srcRect/>
          <a:stretch>
            <a:fillRect/>
          </a:stretch>
        </p:blipFill>
        <p:spPr bwMode="auto">
          <a:xfrm>
            <a:off x="285720" y="785798"/>
            <a:ext cx="4295775" cy="3721100"/>
          </a:xfrm>
          <a:prstGeom prst="rect">
            <a:avLst/>
          </a:prstGeom>
          <a:noFill/>
        </p:spPr>
      </p:pic>
      <p:pic>
        <p:nvPicPr>
          <p:cNvPr id="3075" name="Picture 3" descr="C:\Users\нат\Pictures\анимация\новый год и рождество\Рисунок5.jpg"/>
          <p:cNvPicPr>
            <a:picLocks noChangeAspect="1" noChangeArrowheads="1"/>
          </p:cNvPicPr>
          <p:nvPr/>
        </p:nvPicPr>
        <p:blipFill>
          <a:blip r:embed="rId4" cstate="print"/>
          <a:srcRect/>
          <a:stretch>
            <a:fillRect/>
          </a:stretch>
        </p:blipFill>
        <p:spPr bwMode="auto">
          <a:xfrm>
            <a:off x="5357818" y="2357434"/>
            <a:ext cx="3071834" cy="3176256"/>
          </a:xfrm>
          <a:prstGeom prst="rect">
            <a:avLst/>
          </a:prstGeom>
          <a:noFill/>
        </p:spPr>
      </p:pic>
      <p:sp>
        <p:nvSpPr>
          <p:cNvPr id="4" name="Прямоугольник 3"/>
          <p:cNvSpPr/>
          <p:nvPr/>
        </p:nvSpPr>
        <p:spPr>
          <a:xfrm>
            <a:off x="3071802" y="142856"/>
            <a:ext cx="5531707" cy="923330"/>
          </a:xfrm>
          <a:prstGeom prst="rect">
            <a:avLst/>
          </a:prstGeom>
          <a:noFill/>
        </p:spPr>
        <p:txBody>
          <a:bodyPr wrap="none" lIns="91440" tIns="45720" rIns="91440" bIns="45720">
            <a:spAutoFit/>
            <a:scene3d>
              <a:camera prst="perspectiveHeroicExtremeLeftFacing"/>
              <a:lightRig rig="flat" dir="tl">
                <a:rot lat="0" lon="0" rev="6600000"/>
              </a:lightRig>
            </a:scene3d>
            <a:sp3d extrusionH="25400" contourW="8890">
              <a:bevelT w="38100" h="31750" prst="angle"/>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Christmas symbols</a:t>
            </a:r>
            <a:endParaRPr lang="ru-RU"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5" name="Прямоугольник 4"/>
          <p:cNvSpPr/>
          <p:nvPr/>
        </p:nvSpPr>
        <p:spPr>
          <a:xfrm>
            <a:off x="857224" y="4643450"/>
            <a:ext cx="3155992" cy="923330"/>
          </a:xfrm>
          <a:prstGeom prst="rect">
            <a:avLst/>
          </a:prstGeom>
          <a:noFill/>
          <a:ln>
            <a:noFill/>
          </a:ln>
          <a:effectLst>
            <a:outerShdw blurRad="107950" dist="12700" dir="5400000" algn="ctr">
              <a:srgbClr val="000000"/>
            </a:outerShdw>
          </a:effectLst>
          <a:scene3d>
            <a:camera prst="perspectiveRelaxedModerately"/>
            <a:lightRig rig="soft" dir="t">
              <a:rot lat="0" lon="0" rev="0"/>
            </a:lightRig>
          </a:scene3d>
          <a:sp3d contourW="44450" prstMaterial="matte">
            <a:bevelT w="63500" h="63500" prst="artDeco"/>
            <a:contourClr>
              <a:srgbClr val="FFFFFF"/>
            </a:contourClr>
          </a:sp3d>
        </p:spPr>
        <p:txBody>
          <a:bodyPr wrap="none" lIns="91440" tIns="45720" rIns="91440" bIns="45720">
            <a:spAutoFit/>
          </a:bodyPr>
          <a:lstStyle/>
          <a:p>
            <a:pPr algn="ctr"/>
            <a:r>
              <a:rPr lang="ru-RU" sz="54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остролист</a:t>
            </a:r>
            <a:endParaRPr lang="ru-RU" sz="54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
        <p:nvSpPr>
          <p:cNvPr id="6" name="Прямоугольник 5"/>
          <p:cNvSpPr/>
          <p:nvPr/>
        </p:nvSpPr>
        <p:spPr>
          <a:xfrm>
            <a:off x="5786446" y="1357302"/>
            <a:ext cx="2124364" cy="923330"/>
          </a:xfrm>
          <a:prstGeom prst="rect">
            <a:avLst/>
          </a:prstGeom>
          <a:noFill/>
          <a:scene3d>
            <a:camera prst="perspectiveRelaxedModerately"/>
            <a:lightRig rig="threePt" dir="t"/>
          </a:scene3d>
        </p:spPr>
        <p:txBody>
          <a:bodyPr wrap="none" lIns="91440" tIns="45720" rIns="91440" bIns="45720">
            <a:spAutoFit/>
          </a:bodyPr>
          <a:lstStyle/>
          <a:p>
            <a:pPr algn="ctr"/>
            <a:r>
              <a:rPr lang="ru-RU" sz="5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омела</a:t>
            </a:r>
            <a:endParaRPr lang="ru-RU" sz="54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
                                        <p:tgtEl>
                                          <p:spTgt spid="4"/>
                                        </p:tgtEl>
                                      </p:cBhvr>
                                    </p:animEffect>
                                    <p:anim calcmode="lin" valueType="num">
                                      <p:cBhvr>
                                        <p:cTn id="8" dur="400" fill="hold"/>
                                        <p:tgtEl>
                                          <p:spTgt spid="4"/>
                                        </p:tgtEl>
                                        <p:attrNameLst>
                                          <p:attrName>ppt_x</p:attrName>
                                        </p:attrNameLst>
                                      </p:cBhvr>
                                      <p:tavLst>
                                        <p:tav tm="0">
                                          <p:val>
                                            <p:strVal val="#ppt_x"/>
                                          </p:val>
                                        </p:tav>
                                        <p:tav tm="100000">
                                          <p:val>
                                            <p:strVal val="#ppt_x"/>
                                          </p:val>
                                        </p:tav>
                                      </p:tavLst>
                                    </p:anim>
                                    <p:anim calcmode="lin" valueType="num">
                                      <p:cBhvr>
                                        <p:cTn id="9" dur="400" fill="hold"/>
                                        <p:tgtEl>
                                          <p:spTgt spid="4"/>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4"/>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4"/>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6" presetClass="entr" presetSubtype="16" fill="hold" nodeType="clickEffect">
                                  <p:stCondLst>
                                    <p:cond delay="0"/>
                                  </p:stCondLst>
                                  <p:childTnLst>
                                    <p:set>
                                      <p:cBhvr>
                                        <p:cTn id="15" dur="1" fill="hold">
                                          <p:stCondLst>
                                            <p:cond delay="0"/>
                                          </p:stCondLst>
                                        </p:cTn>
                                        <p:tgtEl>
                                          <p:spTgt spid="3074"/>
                                        </p:tgtEl>
                                        <p:attrNameLst>
                                          <p:attrName>style.visibility</p:attrName>
                                        </p:attrNameLst>
                                      </p:cBhvr>
                                      <p:to>
                                        <p:strVal val="visible"/>
                                      </p:to>
                                    </p:set>
                                    <p:animEffect transition="in" filter="circle(in)">
                                      <p:cBhvr>
                                        <p:cTn id="16" dur="2000"/>
                                        <p:tgtEl>
                                          <p:spTgt spid="3074"/>
                                        </p:tgtEl>
                                      </p:cBhvr>
                                    </p:animEffect>
                                  </p:childTnLst>
                                </p:cTn>
                              </p:par>
                            </p:childTnLst>
                          </p:cTn>
                        </p:par>
                      </p:childTnLst>
                    </p:cTn>
                  </p:par>
                  <p:par>
                    <p:cTn id="17" fill="hold">
                      <p:stCondLst>
                        <p:cond delay="indefinite"/>
                      </p:stCondLst>
                      <p:childTnLst>
                        <p:par>
                          <p:cTn id="18" fill="hold">
                            <p:stCondLst>
                              <p:cond delay="0"/>
                            </p:stCondLst>
                            <p:childTnLst>
                              <p:par>
                                <p:cTn id="19" presetID="35"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2000"/>
                                        <p:tgtEl>
                                          <p:spTgt spid="5"/>
                                        </p:tgtEl>
                                      </p:cBhvr>
                                    </p:animEffect>
                                    <p:anim calcmode="lin" valueType="num">
                                      <p:cBhvr>
                                        <p:cTn id="22" dur="2000" fill="hold"/>
                                        <p:tgtEl>
                                          <p:spTgt spid="5"/>
                                        </p:tgtEl>
                                        <p:attrNameLst>
                                          <p:attrName>style.rotation</p:attrName>
                                        </p:attrNameLst>
                                      </p:cBhvr>
                                      <p:tavLst>
                                        <p:tav tm="0">
                                          <p:val>
                                            <p:fltVal val="720"/>
                                          </p:val>
                                        </p:tav>
                                        <p:tav tm="100000">
                                          <p:val>
                                            <p:fltVal val="0"/>
                                          </p:val>
                                        </p:tav>
                                      </p:tavLst>
                                    </p:anim>
                                    <p:anim calcmode="lin" valueType="num">
                                      <p:cBhvr>
                                        <p:cTn id="23" dur="2000" fill="hold"/>
                                        <p:tgtEl>
                                          <p:spTgt spid="5"/>
                                        </p:tgtEl>
                                        <p:attrNameLst>
                                          <p:attrName>ppt_h</p:attrName>
                                        </p:attrNameLst>
                                      </p:cBhvr>
                                      <p:tavLst>
                                        <p:tav tm="0">
                                          <p:val>
                                            <p:fltVal val="0"/>
                                          </p:val>
                                        </p:tav>
                                        <p:tav tm="100000">
                                          <p:val>
                                            <p:strVal val="#ppt_h"/>
                                          </p:val>
                                        </p:tav>
                                      </p:tavLst>
                                    </p:anim>
                                    <p:anim calcmode="lin" valueType="num">
                                      <p:cBhvr>
                                        <p:cTn id="24" dur="2000" fill="hold"/>
                                        <p:tgtEl>
                                          <p:spTgt spid="5"/>
                                        </p:tgtEl>
                                        <p:attrNameLst>
                                          <p:attrName>ppt_w</p:attrName>
                                        </p:attrNameLst>
                                      </p:cBhvr>
                                      <p:tavLst>
                                        <p:tav tm="0">
                                          <p:val>
                                            <p:fltVal val="0"/>
                                          </p:val>
                                        </p:tav>
                                        <p:tav tm="100000">
                                          <p:val>
                                            <p:strVal val="#ppt_w"/>
                                          </p:val>
                                        </p:tav>
                                      </p:tavLst>
                                    </p:anim>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nodeType="clickEffect">
                                  <p:stCondLst>
                                    <p:cond delay="0"/>
                                  </p:stCondLst>
                                  <p:childTnLst>
                                    <p:set>
                                      <p:cBhvr>
                                        <p:cTn id="28" dur="1" fill="hold">
                                          <p:stCondLst>
                                            <p:cond delay="0"/>
                                          </p:stCondLst>
                                        </p:cTn>
                                        <p:tgtEl>
                                          <p:spTgt spid="3075"/>
                                        </p:tgtEl>
                                        <p:attrNameLst>
                                          <p:attrName>style.visibility</p:attrName>
                                        </p:attrNameLst>
                                      </p:cBhvr>
                                      <p:to>
                                        <p:strVal val="visible"/>
                                      </p:to>
                                    </p:set>
                                    <p:animEffect transition="in" filter="dissolve">
                                      <p:cBhvr>
                                        <p:cTn id="29" dur="500"/>
                                        <p:tgtEl>
                                          <p:spTgt spid="3075"/>
                                        </p:tgtEl>
                                      </p:cBhvr>
                                    </p:animEffect>
                                  </p:childTnLst>
                                </p:cTn>
                              </p:par>
                            </p:childTnLst>
                          </p:cTn>
                        </p:par>
                      </p:childTnLst>
                    </p:cTn>
                  </p:par>
                  <p:par>
                    <p:cTn id="30" fill="hold">
                      <p:stCondLst>
                        <p:cond delay="indefinite"/>
                      </p:stCondLst>
                      <p:childTnLst>
                        <p:par>
                          <p:cTn id="31" fill="hold">
                            <p:stCondLst>
                              <p:cond delay="0"/>
                            </p:stCondLst>
                            <p:childTnLst>
                              <p:par>
                                <p:cTn id="32" presetID="17" presetClass="entr" presetSubtype="10" fill="hold" grpId="0" nodeType="click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p:cTn id="34" dur="500" fill="hold"/>
                                        <p:tgtEl>
                                          <p:spTgt spid="6"/>
                                        </p:tgtEl>
                                        <p:attrNameLst>
                                          <p:attrName>ppt_w</p:attrName>
                                        </p:attrNameLst>
                                      </p:cBhvr>
                                      <p:tavLst>
                                        <p:tav tm="0">
                                          <p:val>
                                            <p:fltVal val="0"/>
                                          </p:val>
                                        </p:tav>
                                        <p:tav tm="100000">
                                          <p:val>
                                            <p:strVal val="#ppt_w"/>
                                          </p:val>
                                        </p:tav>
                                      </p:tavLst>
                                    </p:anim>
                                    <p:anim calcmode="lin" valueType="num">
                                      <p:cBhvr>
                                        <p:cTn id="35" dur="5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22000" b="-22000"/>
          </a:stretch>
        </a:blipFill>
        <a:effectLst/>
      </p:bgPr>
    </p:bg>
    <p:spTree>
      <p:nvGrpSpPr>
        <p:cNvPr id="1" name=""/>
        <p:cNvGrpSpPr/>
        <p:nvPr/>
      </p:nvGrpSpPr>
      <p:grpSpPr>
        <a:xfrm>
          <a:off x="0" y="0"/>
          <a:ext cx="0" cy="0"/>
          <a:chOff x="0" y="0"/>
          <a:chExt cx="0" cy="0"/>
        </a:xfrm>
      </p:grpSpPr>
      <p:pic>
        <p:nvPicPr>
          <p:cNvPr id="5" name="Содержимое 4" descr="malinovka200t.gif"/>
          <p:cNvPicPr>
            <a:picLocks noGrp="1" noChangeAspect="1"/>
          </p:cNvPicPr>
          <p:nvPr>
            <p:ph sz="half" idx="1"/>
          </p:nvPr>
        </p:nvPicPr>
        <p:blipFill>
          <a:blip r:embed="rId3" cstate="print"/>
          <a:stretch>
            <a:fillRect/>
          </a:stretch>
        </p:blipFill>
        <p:spPr>
          <a:xfrm>
            <a:off x="68922" y="925355"/>
            <a:ext cx="4503078" cy="4075286"/>
          </a:xfrm>
        </p:spPr>
      </p:pic>
      <p:sp>
        <p:nvSpPr>
          <p:cNvPr id="4" name="Содержимое 3"/>
          <p:cNvSpPr>
            <a:spLocks noGrp="1"/>
          </p:cNvSpPr>
          <p:nvPr>
            <p:ph sz="half" idx="2"/>
          </p:nvPr>
        </p:nvSpPr>
        <p:spPr>
          <a:xfrm>
            <a:off x="4648200" y="285732"/>
            <a:ext cx="4281518" cy="5143536"/>
          </a:xfrm>
          <a:ln>
            <a:noFill/>
          </a:ln>
          <a:effectLst/>
          <a:scene3d>
            <a:camera prst="orthographicFront">
              <a:rot lat="0" lon="0" rev="0"/>
            </a:camera>
            <a:lightRig rig="chilly" dir="t">
              <a:rot lat="0" lon="0" rev="18480000"/>
            </a:lightRig>
          </a:scene3d>
          <a:sp3d prstMaterial="clear">
            <a:bevelT h="63500"/>
          </a:sp3d>
        </p:spPr>
        <p:txBody>
          <a:bodyPr>
            <a:normAutofit fontScale="85000" lnSpcReduction="20000"/>
          </a:bodyPr>
          <a:lstStyle/>
          <a:p>
            <a:pPr>
              <a:buNone/>
            </a:pPr>
            <a:r>
              <a:rPr lang="ru-RU" sz="2000" dirty="0" smtClean="0"/>
              <a:t>              </a:t>
            </a:r>
            <a:r>
              <a:rPr lang="ru-RU" sz="2600" b="1" dirty="0" smtClean="0">
                <a:solidFill>
                  <a:schemeClr val="accent5">
                    <a:lumMod val="60000"/>
                    <a:lumOff val="40000"/>
                  </a:schemeClr>
                </a:solidFill>
              </a:rPr>
              <a:t>Малиновка стала считаться рождественской птичкой более 100 лет назад. </a:t>
            </a:r>
          </a:p>
          <a:p>
            <a:pPr>
              <a:buNone/>
            </a:pPr>
            <a:r>
              <a:rPr lang="ru-RU" sz="2600" b="1" dirty="0" smtClean="0">
                <a:solidFill>
                  <a:schemeClr val="accent5">
                    <a:lumMod val="60000"/>
                    <a:lumOff val="40000"/>
                  </a:schemeClr>
                </a:solidFill>
              </a:rPr>
              <a:t>              Раньше почтальоны носили красное пальто, по цвету такое же, как почтовый ящик. Их было видно издали. По их яркому пальто называли их малиновками, так как похожи они были на яркую птичку </a:t>
            </a:r>
            <a:r>
              <a:rPr lang="en-US" sz="2600" b="1" dirty="0" smtClean="0">
                <a:solidFill>
                  <a:schemeClr val="accent5">
                    <a:lumMod val="60000"/>
                    <a:lumOff val="40000"/>
                  </a:schemeClr>
                </a:solidFill>
              </a:rPr>
              <a:t>Robin</a:t>
            </a:r>
            <a:r>
              <a:rPr lang="ru-RU" sz="2600" b="1" dirty="0" smtClean="0">
                <a:solidFill>
                  <a:schemeClr val="accent5">
                    <a:lumMod val="60000"/>
                    <a:lumOff val="40000"/>
                  </a:schemeClr>
                </a:solidFill>
              </a:rPr>
              <a:t>- малиновку</a:t>
            </a:r>
            <a:r>
              <a:rPr lang="en-US" sz="2600" b="1" dirty="0" smtClean="0">
                <a:solidFill>
                  <a:schemeClr val="accent5">
                    <a:lumMod val="60000"/>
                    <a:lumOff val="40000"/>
                  </a:schemeClr>
                </a:solidFill>
              </a:rPr>
              <a:t> </a:t>
            </a:r>
            <a:r>
              <a:rPr lang="ru-RU" sz="2600" b="1" dirty="0" smtClean="0">
                <a:solidFill>
                  <a:schemeClr val="accent5">
                    <a:lumMod val="60000"/>
                    <a:lumOff val="40000"/>
                  </a:schemeClr>
                </a:solidFill>
              </a:rPr>
              <a:t>. </a:t>
            </a:r>
          </a:p>
          <a:p>
            <a:pPr>
              <a:buNone/>
            </a:pPr>
            <a:r>
              <a:rPr lang="ru-RU" sz="2600" b="1" dirty="0" smtClean="0">
                <a:solidFill>
                  <a:schemeClr val="accent5">
                    <a:lumMod val="60000"/>
                    <a:lumOff val="40000"/>
                  </a:schemeClr>
                </a:solidFill>
              </a:rPr>
              <a:t>               Когда впервые появились рождественские открытки, их украшением была малиновка. Она как бы говорила: «Почтальон Вам принес поздравление».</a:t>
            </a:r>
            <a:endParaRPr lang="ru-RU" sz="2600" b="1" dirty="0">
              <a:solidFill>
                <a:schemeClr val="accent5">
                  <a:lumMod val="60000"/>
                  <a:lumOff val="40000"/>
                </a:schemeClr>
              </a:solidFill>
            </a:endParaRPr>
          </a:p>
        </p:txBody>
      </p:sp>
      <p:sp>
        <p:nvSpPr>
          <p:cNvPr id="6" name="Прямоугольник 5"/>
          <p:cNvSpPr/>
          <p:nvPr/>
        </p:nvSpPr>
        <p:spPr>
          <a:xfrm>
            <a:off x="1428728" y="142856"/>
            <a:ext cx="1847622" cy="923330"/>
          </a:xfrm>
          <a:prstGeom prst="rect">
            <a:avLst/>
          </a:prstGeom>
          <a:noFill/>
        </p:spPr>
        <p:txBody>
          <a:bodyPr wrap="none" lIns="91440" tIns="45720" rIns="91440" bIns="45720">
            <a:spAutoFit/>
          </a:bodyPr>
          <a:lstStyle/>
          <a:p>
            <a:pPr algn="ctr"/>
            <a:r>
              <a:rPr lang="en-US" sz="54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Robin</a:t>
            </a:r>
            <a:endParaRPr lang="ru-RU" sz="54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Tree>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800" decel="100000"/>
                                        <p:tgtEl>
                                          <p:spTgt spid="5"/>
                                        </p:tgtEl>
                                      </p:cBhvr>
                                    </p:animEffect>
                                    <p:anim calcmode="lin" valueType="num">
                                      <p:cBhvr>
                                        <p:cTn id="8" dur="800" decel="100000" fill="hold"/>
                                        <p:tgtEl>
                                          <p:spTgt spid="5"/>
                                        </p:tgtEl>
                                        <p:attrNameLst>
                                          <p:attrName>style.rotation</p:attrName>
                                        </p:attrNameLst>
                                      </p:cBhvr>
                                      <p:tavLst>
                                        <p:tav tm="0">
                                          <p:val>
                                            <p:fltVal val="-90"/>
                                          </p:val>
                                        </p:tav>
                                        <p:tav tm="100000">
                                          <p:val>
                                            <p:fltVal val="0"/>
                                          </p:val>
                                        </p:tav>
                                      </p:tavLst>
                                    </p:anim>
                                    <p:anim calcmode="lin" valueType="num">
                                      <p:cBhvr>
                                        <p:cTn id="9" dur="800" decel="100000" fill="hold"/>
                                        <p:tgtEl>
                                          <p:spTgt spid="5"/>
                                        </p:tgtEl>
                                        <p:attrNameLst>
                                          <p:attrName>ppt_x</p:attrName>
                                        </p:attrNameLst>
                                      </p:cBhvr>
                                      <p:tavLst>
                                        <p:tav tm="0">
                                          <p:val>
                                            <p:strVal val="#ppt_x+0.4"/>
                                          </p:val>
                                        </p:tav>
                                        <p:tav tm="100000">
                                          <p:val>
                                            <p:strVal val="#ppt_x-0.05"/>
                                          </p:val>
                                        </p:tav>
                                      </p:tavLst>
                                    </p:anim>
                                    <p:anim calcmode="lin" valueType="num">
                                      <p:cBhvr>
                                        <p:cTn id="10" dur="800" decel="100000" fill="hold"/>
                                        <p:tgtEl>
                                          <p:spTgt spid="5"/>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3"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
                                        <p:tgtEl>
                                          <p:spTgt spid="6"/>
                                        </p:tgtEl>
                                      </p:cBhvr>
                                    </p:animEffect>
                                    <p:anim calcmode="lin" valueType="num">
                                      <p:cBhvr>
                                        <p:cTn id="18" dur="400" fill="hold"/>
                                        <p:tgtEl>
                                          <p:spTgt spid="6"/>
                                        </p:tgtEl>
                                        <p:attrNameLst>
                                          <p:attrName>ppt_x</p:attrName>
                                        </p:attrNameLst>
                                      </p:cBhvr>
                                      <p:tavLst>
                                        <p:tav tm="0">
                                          <p:val>
                                            <p:strVal val="#ppt_x"/>
                                          </p:val>
                                        </p:tav>
                                        <p:tav tm="100000">
                                          <p:val>
                                            <p:strVal val="#ppt_x"/>
                                          </p:val>
                                        </p:tav>
                                      </p:tavLst>
                                    </p:anim>
                                    <p:anim calcmode="lin" valueType="num">
                                      <p:cBhvr>
                                        <p:cTn id="19" dur="400" fill="hold"/>
                                        <p:tgtEl>
                                          <p:spTgt spid="6"/>
                                        </p:tgtEl>
                                        <p:attrNameLst>
                                          <p:attrName>ppt_y</p:attrName>
                                        </p:attrNameLst>
                                      </p:cBhvr>
                                      <p:tavLst>
                                        <p:tav tm="0">
                                          <p:val>
                                            <p:strVal val="#ppt_y+0.31"/>
                                          </p:val>
                                        </p:tav>
                                        <p:tav tm="100000">
                                          <p:val>
                                            <p:strVal val="#ppt_y+0.31"/>
                                          </p:val>
                                        </p:tav>
                                      </p:tavLst>
                                    </p:anim>
                                    <p:anim calcmode="lin" valueType="num">
                                      <p:cBhvr>
                                        <p:cTn id="20" dur="600" decel="50000" fill="hold">
                                          <p:stCondLst>
                                            <p:cond delay="400"/>
                                          </p:stCondLst>
                                        </p:cTn>
                                        <p:tgtEl>
                                          <p:spTgt spid="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1" dur="600" decel="50000" fill="hold">
                                          <p:stCondLst>
                                            <p:cond delay="400"/>
                                          </p:stCondLst>
                                        </p:cTn>
                                        <p:tgtEl>
                                          <p:spTgt spid="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50" presetClass="entr" presetSubtype="0" decel="100000" fill="hold" grpId="0" nodeType="clickEffect">
                                  <p:stCondLst>
                                    <p:cond delay="0"/>
                                  </p:stCondLst>
                                  <p:childTnLst>
                                    <p:set>
                                      <p:cBhvr>
                                        <p:cTn id="25" dur="1" fill="hold">
                                          <p:stCondLst>
                                            <p:cond delay="0"/>
                                          </p:stCondLst>
                                        </p:cTn>
                                        <p:tgtEl>
                                          <p:spTgt spid="4">
                                            <p:txEl>
                                              <p:pRg st="0" end="0"/>
                                            </p:txEl>
                                          </p:spTgt>
                                        </p:tgtEl>
                                        <p:attrNameLst>
                                          <p:attrName>style.visibility</p:attrName>
                                        </p:attrNameLst>
                                      </p:cBhvr>
                                      <p:to>
                                        <p:strVal val="visible"/>
                                      </p:to>
                                    </p:set>
                                    <p:anim calcmode="lin" valueType="num">
                                      <p:cBhvr>
                                        <p:cTn id="26" dur="1000" fill="hold"/>
                                        <p:tgtEl>
                                          <p:spTgt spid="4">
                                            <p:txEl>
                                              <p:pRg st="0" end="0"/>
                                            </p:txEl>
                                          </p:spTgt>
                                        </p:tgtEl>
                                        <p:attrNameLst>
                                          <p:attrName>ppt_w</p:attrName>
                                        </p:attrNameLst>
                                      </p:cBhvr>
                                      <p:tavLst>
                                        <p:tav tm="0">
                                          <p:val>
                                            <p:strVal val="#ppt_w+.3"/>
                                          </p:val>
                                        </p:tav>
                                        <p:tav tm="100000">
                                          <p:val>
                                            <p:strVal val="#ppt_w"/>
                                          </p:val>
                                        </p:tav>
                                      </p:tavLst>
                                    </p:anim>
                                    <p:anim calcmode="lin" valueType="num">
                                      <p:cBhvr>
                                        <p:cTn id="27" dur="1000" fill="hold"/>
                                        <p:tgtEl>
                                          <p:spTgt spid="4">
                                            <p:txEl>
                                              <p:pRg st="0" end="0"/>
                                            </p:txEl>
                                          </p:spTgt>
                                        </p:tgtEl>
                                        <p:attrNameLst>
                                          <p:attrName>ppt_h</p:attrName>
                                        </p:attrNameLst>
                                      </p:cBhvr>
                                      <p:tavLst>
                                        <p:tav tm="0">
                                          <p:val>
                                            <p:strVal val="#ppt_h"/>
                                          </p:val>
                                        </p:tav>
                                        <p:tav tm="100000">
                                          <p:val>
                                            <p:strVal val="#ppt_h"/>
                                          </p:val>
                                        </p:tav>
                                      </p:tavLst>
                                    </p:anim>
                                    <p:animEffect transition="in" filter="fade">
                                      <p:cBhvr>
                                        <p:cTn id="28" dur="1000"/>
                                        <p:tgtEl>
                                          <p:spTgt spid="4">
                                            <p:txEl>
                                              <p:pRg st="0" end="0"/>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50" presetClass="entr" presetSubtype="0" decel="100000" fill="hold" grpId="0" nodeType="clickEffect">
                                  <p:stCondLst>
                                    <p:cond delay="0"/>
                                  </p:stCondLst>
                                  <p:childTnLst>
                                    <p:set>
                                      <p:cBhvr>
                                        <p:cTn id="32" dur="1" fill="hold">
                                          <p:stCondLst>
                                            <p:cond delay="0"/>
                                          </p:stCondLst>
                                        </p:cTn>
                                        <p:tgtEl>
                                          <p:spTgt spid="4">
                                            <p:txEl>
                                              <p:pRg st="1" end="1"/>
                                            </p:txEl>
                                          </p:spTgt>
                                        </p:tgtEl>
                                        <p:attrNameLst>
                                          <p:attrName>style.visibility</p:attrName>
                                        </p:attrNameLst>
                                      </p:cBhvr>
                                      <p:to>
                                        <p:strVal val="visible"/>
                                      </p:to>
                                    </p:set>
                                    <p:anim calcmode="lin" valueType="num">
                                      <p:cBhvr>
                                        <p:cTn id="33" dur="1000" fill="hold"/>
                                        <p:tgtEl>
                                          <p:spTgt spid="4">
                                            <p:txEl>
                                              <p:pRg st="1" end="1"/>
                                            </p:txEl>
                                          </p:spTgt>
                                        </p:tgtEl>
                                        <p:attrNameLst>
                                          <p:attrName>ppt_w</p:attrName>
                                        </p:attrNameLst>
                                      </p:cBhvr>
                                      <p:tavLst>
                                        <p:tav tm="0">
                                          <p:val>
                                            <p:strVal val="#ppt_w+.3"/>
                                          </p:val>
                                        </p:tav>
                                        <p:tav tm="100000">
                                          <p:val>
                                            <p:strVal val="#ppt_w"/>
                                          </p:val>
                                        </p:tav>
                                      </p:tavLst>
                                    </p:anim>
                                    <p:anim calcmode="lin" valueType="num">
                                      <p:cBhvr>
                                        <p:cTn id="34" dur="1000" fill="hold"/>
                                        <p:tgtEl>
                                          <p:spTgt spid="4">
                                            <p:txEl>
                                              <p:pRg st="1" end="1"/>
                                            </p:txEl>
                                          </p:spTgt>
                                        </p:tgtEl>
                                        <p:attrNameLst>
                                          <p:attrName>ppt_h</p:attrName>
                                        </p:attrNameLst>
                                      </p:cBhvr>
                                      <p:tavLst>
                                        <p:tav tm="0">
                                          <p:val>
                                            <p:strVal val="#ppt_h"/>
                                          </p:val>
                                        </p:tav>
                                        <p:tav tm="100000">
                                          <p:val>
                                            <p:strVal val="#ppt_h"/>
                                          </p:val>
                                        </p:tav>
                                      </p:tavLst>
                                    </p:anim>
                                    <p:animEffect transition="in" filter="fade">
                                      <p:cBhvr>
                                        <p:cTn id="35" dur="1000"/>
                                        <p:tgtEl>
                                          <p:spTgt spid="4">
                                            <p:txEl>
                                              <p:pRg st="1" end="1"/>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50" presetClass="entr" presetSubtype="0" decel="100000" fill="hold" grpId="0" nodeType="clickEffect">
                                  <p:stCondLst>
                                    <p:cond delay="0"/>
                                  </p:stCondLst>
                                  <p:childTnLst>
                                    <p:set>
                                      <p:cBhvr>
                                        <p:cTn id="39" dur="1" fill="hold">
                                          <p:stCondLst>
                                            <p:cond delay="0"/>
                                          </p:stCondLst>
                                        </p:cTn>
                                        <p:tgtEl>
                                          <p:spTgt spid="4">
                                            <p:txEl>
                                              <p:pRg st="2" end="2"/>
                                            </p:txEl>
                                          </p:spTgt>
                                        </p:tgtEl>
                                        <p:attrNameLst>
                                          <p:attrName>style.visibility</p:attrName>
                                        </p:attrNameLst>
                                      </p:cBhvr>
                                      <p:to>
                                        <p:strVal val="visible"/>
                                      </p:to>
                                    </p:set>
                                    <p:anim calcmode="lin" valueType="num">
                                      <p:cBhvr>
                                        <p:cTn id="40" dur="1000" fill="hold"/>
                                        <p:tgtEl>
                                          <p:spTgt spid="4">
                                            <p:txEl>
                                              <p:pRg st="2" end="2"/>
                                            </p:txEl>
                                          </p:spTgt>
                                        </p:tgtEl>
                                        <p:attrNameLst>
                                          <p:attrName>ppt_w</p:attrName>
                                        </p:attrNameLst>
                                      </p:cBhvr>
                                      <p:tavLst>
                                        <p:tav tm="0">
                                          <p:val>
                                            <p:strVal val="#ppt_w+.3"/>
                                          </p:val>
                                        </p:tav>
                                        <p:tav tm="100000">
                                          <p:val>
                                            <p:strVal val="#ppt_w"/>
                                          </p:val>
                                        </p:tav>
                                      </p:tavLst>
                                    </p:anim>
                                    <p:anim calcmode="lin" valueType="num">
                                      <p:cBhvr>
                                        <p:cTn id="41" dur="1000" fill="hold"/>
                                        <p:tgtEl>
                                          <p:spTgt spid="4">
                                            <p:txEl>
                                              <p:pRg st="2" end="2"/>
                                            </p:txEl>
                                          </p:spTgt>
                                        </p:tgtEl>
                                        <p:attrNameLst>
                                          <p:attrName>ppt_h</p:attrName>
                                        </p:attrNameLst>
                                      </p:cBhvr>
                                      <p:tavLst>
                                        <p:tav tm="0">
                                          <p:val>
                                            <p:strVal val="#ppt_h"/>
                                          </p:val>
                                        </p:tav>
                                        <p:tav tm="100000">
                                          <p:val>
                                            <p:strVal val="#ppt_h"/>
                                          </p:val>
                                        </p:tav>
                                      </p:tavLst>
                                    </p:anim>
                                    <p:animEffect transition="in" filter="fade">
                                      <p:cBhvr>
                                        <p:cTn id="42" dur="10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4" cstate="print">
            <a:lum/>
          </a:blip>
          <a:srcRect/>
          <a:stretch>
            <a:fillRect t="-19000" b="-19000"/>
          </a:stretch>
        </a:blipFill>
        <a:effectLst/>
      </p:bgPr>
    </p:bg>
    <p:spTree>
      <p:nvGrpSpPr>
        <p:cNvPr id="1" name=""/>
        <p:cNvGrpSpPr/>
        <p:nvPr/>
      </p:nvGrpSpPr>
      <p:grpSpPr>
        <a:xfrm>
          <a:off x="0" y="0"/>
          <a:ext cx="0" cy="0"/>
          <a:chOff x="0" y="0"/>
          <a:chExt cx="0" cy="0"/>
        </a:xfrm>
      </p:grpSpPr>
      <p:sp>
        <p:nvSpPr>
          <p:cNvPr id="5" name="Прямоугольник 4"/>
          <p:cNvSpPr/>
          <p:nvPr/>
        </p:nvSpPr>
        <p:spPr>
          <a:xfrm>
            <a:off x="6858016" y="0"/>
            <a:ext cx="2285984" cy="5755422"/>
          </a:xfrm>
          <a:prstGeom prst="rect">
            <a:avLst/>
          </a:prstGeom>
          <a:ln/>
          <a:scene3d>
            <a:camera prst="perspectiveRight"/>
            <a:lightRig rig="threePt" dir="t"/>
          </a:scene3d>
          <a:sp3d>
            <a:bevelT prst="angle"/>
          </a:sp3d>
        </p:spPr>
        <p:style>
          <a:lnRef idx="1">
            <a:schemeClr val="accent1"/>
          </a:lnRef>
          <a:fillRef idx="2">
            <a:schemeClr val="accent1"/>
          </a:fillRef>
          <a:effectRef idx="1">
            <a:schemeClr val="accent1"/>
          </a:effectRef>
          <a:fontRef idx="minor">
            <a:schemeClr val="dk1"/>
          </a:fontRef>
        </p:style>
        <p:txBody>
          <a:bodyPr wrap="square">
            <a:spAutoFit/>
          </a:bodyPr>
          <a:lstStyle/>
          <a:p>
            <a:pPr algn="ctr">
              <a:lnSpc>
                <a:spcPct val="80000"/>
              </a:lnSpc>
            </a:pPr>
            <a:r>
              <a:rPr lang="ru-RU" sz="2000" b="1" dirty="0" smtClean="0"/>
              <a:t>Самой главной рождественской традицией англичане считают гимны. Они называются “</a:t>
            </a:r>
            <a:r>
              <a:rPr lang="en-US" sz="2000" b="1" dirty="0" smtClean="0"/>
              <a:t>Carols</a:t>
            </a:r>
            <a:r>
              <a:rPr lang="ru-RU" sz="2000" b="1" dirty="0" smtClean="0"/>
              <a:t>", их поют в церквях перед приходом Рождества, и на улицах, проходя от одного дома к другому. Раньше, таким образом, собирались пожертвования для монастырей и детских приютов. Сегодня это просто веселое развлечение для большинства граждан.</a:t>
            </a:r>
            <a:endParaRPr lang="ru-RU" b="1" dirty="0"/>
          </a:p>
        </p:txBody>
      </p:sp>
      <p:sp>
        <p:nvSpPr>
          <p:cNvPr id="7" name="Прямоугольник 6"/>
          <p:cNvSpPr/>
          <p:nvPr/>
        </p:nvSpPr>
        <p:spPr>
          <a:xfrm>
            <a:off x="6429372" y="714360"/>
            <a:ext cx="2714628" cy="4579715"/>
          </a:xfrm>
          <a:prstGeom prst="rect">
            <a:avLst/>
          </a:prstGeom>
          <a:ln>
            <a:no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style>
          <a:lnRef idx="2">
            <a:schemeClr val="accent1"/>
          </a:lnRef>
          <a:fillRef idx="1">
            <a:schemeClr val="lt1"/>
          </a:fillRef>
          <a:effectRef idx="0">
            <a:schemeClr val="accent1"/>
          </a:effectRef>
          <a:fontRef idx="minor">
            <a:schemeClr val="dk1"/>
          </a:fontRef>
        </p:style>
        <p:txBody>
          <a:bodyPr wrap="square">
            <a:spAutoFit/>
          </a:bodyPr>
          <a:lstStyle/>
          <a:p>
            <a:pPr algn="ctr">
              <a:lnSpc>
                <a:spcPct val="90000"/>
              </a:lnSpc>
            </a:pPr>
            <a:r>
              <a:rPr lang="en-US" b="1" dirty="0" smtClean="0"/>
              <a:t>Dashing through the snow</a:t>
            </a:r>
            <a:r>
              <a:rPr lang="en-US" altLang="ko-KR" b="1" dirty="0" smtClean="0">
                <a:ea typeface="굴림" charset="-127"/>
              </a:rPr>
              <a:t>,</a:t>
            </a:r>
            <a:br>
              <a:rPr lang="en-US" altLang="ko-KR" b="1" dirty="0" smtClean="0">
                <a:ea typeface="굴림" charset="-127"/>
              </a:rPr>
            </a:br>
            <a:r>
              <a:rPr lang="en-US" altLang="ko-KR" b="1" dirty="0" smtClean="0">
                <a:ea typeface="굴림" charset="-127"/>
              </a:rPr>
              <a:t>In a one-horse open sleigh,</a:t>
            </a:r>
            <a:br>
              <a:rPr lang="en-US" altLang="ko-KR" b="1" dirty="0" smtClean="0">
                <a:ea typeface="굴림" charset="-127"/>
              </a:rPr>
            </a:br>
            <a:r>
              <a:rPr lang="en-US" altLang="ko-KR" b="1" dirty="0" smtClean="0">
                <a:ea typeface="굴림" charset="-127"/>
              </a:rPr>
              <a:t>O'er the fields we go,</a:t>
            </a:r>
            <a:br>
              <a:rPr lang="en-US" altLang="ko-KR" b="1" dirty="0" smtClean="0">
                <a:ea typeface="굴림" charset="-127"/>
              </a:rPr>
            </a:br>
            <a:r>
              <a:rPr lang="en-US" altLang="ko-KR" b="1" dirty="0" smtClean="0">
                <a:ea typeface="굴림" charset="-127"/>
              </a:rPr>
              <a:t>Laughing all the way.</a:t>
            </a:r>
            <a:br>
              <a:rPr lang="en-US" altLang="ko-KR" b="1" dirty="0" smtClean="0">
                <a:ea typeface="굴림" charset="-127"/>
              </a:rPr>
            </a:br>
            <a:r>
              <a:rPr lang="en-US" altLang="ko-KR" b="1" dirty="0" smtClean="0">
                <a:ea typeface="굴림" charset="-127"/>
              </a:rPr>
              <a:t>Bells on bobtail ring,</a:t>
            </a:r>
            <a:br>
              <a:rPr lang="en-US" altLang="ko-KR" b="1" dirty="0" smtClean="0">
                <a:ea typeface="굴림" charset="-127"/>
              </a:rPr>
            </a:br>
            <a:r>
              <a:rPr lang="en-US" altLang="ko-KR" b="1" dirty="0" smtClean="0">
                <a:ea typeface="굴림" charset="-127"/>
              </a:rPr>
              <a:t>Making spirits bright.</a:t>
            </a:r>
            <a:br>
              <a:rPr lang="en-US" altLang="ko-KR" b="1" dirty="0" smtClean="0">
                <a:ea typeface="굴림" charset="-127"/>
              </a:rPr>
            </a:br>
            <a:r>
              <a:rPr lang="en-US" altLang="ko-KR" b="1" dirty="0" smtClean="0">
                <a:ea typeface="굴림" charset="-127"/>
              </a:rPr>
              <a:t>What fun it is to ride and sing,</a:t>
            </a:r>
            <a:br>
              <a:rPr lang="en-US" altLang="ko-KR" b="1" dirty="0" smtClean="0">
                <a:ea typeface="굴림" charset="-127"/>
              </a:rPr>
            </a:br>
            <a:r>
              <a:rPr lang="en-US" altLang="ko-KR" b="1" dirty="0" smtClean="0">
                <a:ea typeface="굴림" charset="-127"/>
              </a:rPr>
              <a:t>A sleighing song tonight.</a:t>
            </a:r>
            <a:br>
              <a:rPr lang="en-US" altLang="ko-KR" b="1" dirty="0" smtClean="0">
                <a:ea typeface="굴림" charset="-127"/>
              </a:rPr>
            </a:br>
            <a:r>
              <a:rPr lang="en-US" altLang="ko-KR" b="1" dirty="0" smtClean="0">
                <a:ea typeface="굴림" charset="-127"/>
              </a:rPr>
              <a:t/>
            </a:r>
            <a:br>
              <a:rPr lang="en-US" altLang="ko-KR" b="1" dirty="0" smtClean="0">
                <a:ea typeface="굴림" charset="-127"/>
              </a:rPr>
            </a:br>
            <a:r>
              <a:rPr lang="en-US" altLang="ko-KR" b="1" dirty="0" smtClean="0">
                <a:ea typeface="굴림" charset="-127"/>
              </a:rPr>
              <a:t>Oh, jingle bells, jingle bells,</a:t>
            </a:r>
            <a:br>
              <a:rPr lang="en-US" altLang="ko-KR" b="1" dirty="0" smtClean="0">
                <a:ea typeface="굴림" charset="-127"/>
              </a:rPr>
            </a:br>
            <a:r>
              <a:rPr lang="en-US" altLang="ko-KR" b="1" dirty="0" smtClean="0">
                <a:ea typeface="굴림" charset="-127"/>
              </a:rPr>
              <a:t>Jingle all the way,</a:t>
            </a:r>
            <a:br>
              <a:rPr lang="en-US" altLang="ko-KR" b="1" dirty="0" smtClean="0">
                <a:ea typeface="굴림" charset="-127"/>
              </a:rPr>
            </a:br>
            <a:r>
              <a:rPr lang="en-US" altLang="ko-KR" b="1" dirty="0" smtClean="0">
                <a:ea typeface="굴림" charset="-127"/>
              </a:rPr>
              <a:t>Oh, what fun it is to ride</a:t>
            </a:r>
            <a:br>
              <a:rPr lang="en-US" altLang="ko-KR" b="1" dirty="0" smtClean="0">
                <a:ea typeface="굴림" charset="-127"/>
              </a:rPr>
            </a:br>
            <a:r>
              <a:rPr lang="en-US" altLang="ko-KR" b="1" dirty="0" smtClean="0">
                <a:ea typeface="굴림" charset="-127"/>
              </a:rPr>
              <a:t>In a one-horse open sleigh.</a:t>
            </a:r>
            <a:br>
              <a:rPr lang="en-US" altLang="ko-KR" b="1" dirty="0" smtClean="0">
                <a:ea typeface="굴림" charset="-127"/>
              </a:rPr>
            </a:br>
            <a:r>
              <a:rPr lang="en-US" altLang="ko-KR" b="1" dirty="0" smtClean="0">
                <a:ea typeface="굴림" charset="-127"/>
              </a:rPr>
              <a:t>Jingle bells, jingle bells,</a:t>
            </a:r>
            <a:br>
              <a:rPr lang="en-US" altLang="ko-KR" b="1" dirty="0" smtClean="0">
                <a:ea typeface="굴림" charset="-127"/>
              </a:rPr>
            </a:br>
            <a:r>
              <a:rPr lang="en-US" altLang="ko-KR" b="1" dirty="0" smtClean="0">
                <a:ea typeface="굴림" charset="-127"/>
              </a:rPr>
              <a:t>Jingle all the way,</a:t>
            </a:r>
            <a:br>
              <a:rPr lang="en-US" altLang="ko-KR" b="1" dirty="0" smtClean="0">
                <a:ea typeface="굴림" charset="-127"/>
              </a:rPr>
            </a:br>
            <a:r>
              <a:rPr lang="en-US" altLang="ko-KR" b="1" dirty="0" smtClean="0">
                <a:ea typeface="굴림" charset="-127"/>
              </a:rPr>
              <a:t>Oh, what fun it is to ride</a:t>
            </a:r>
            <a:br>
              <a:rPr lang="en-US" altLang="ko-KR" b="1" dirty="0" smtClean="0">
                <a:ea typeface="굴림" charset="-127"/>
              </a:rPr>
            </a:br>
            <a:r>
              <a:rPr lang="en-US" altLang="ko-KR" b="1" dirty="0" smtClean="0">
                <a:ea typeface="굴림" charset="-127"/>
              </a:rPr>
              <a:t>In a one-horse open sleigh.</a:t>
            </a:r>
            <a:r>
              <a:rPr lang="ru-RU" altLang="ko-KR" b="1" dirty="0" smtClean="0"/>
              <a:t> </a:t>
            </a:r>
            <a:endParaRPr lang="ru-RU" b="1" dirty="0"/>
          </a:p>
        </p:txBody>
      </p:sp>
      <p:sp>
        <p:nvSpPr>
          <p:cNvPr id="8" name="Прямоугольник 7"/>
          <p:cNvSpPr/>
          <p:nvPr/>
        </p:nvSpPr>
        <p:spPr>
          <a:xfrm>
            <a:off x="642910" y="142856"/>
            <a:ext cx="3294493" cy="923330"/>
          </a:xfrm>
          <a:prstGeom prst="rect">
            <a:avLst/>
          </a:prstGeom>
          <a:noFill/>
        </p:spPr>
        <p:txBody>
          <a:bodyPr wrap="none" lIns="91440" tIns="45720" rIns="91440" bIns="45720">
            <a:spAutoFit/>
          </a:bodyPr>
          <a:lstStyle/>
          <a:p>
            <a:pPr algn="ctr"/>
            <a:r>
              <a:rPr lang="en-US" sz="5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Jingle bells</a:t>
            </a:r>
            <a:endParaRPr lang="ru-RU" sz="54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pic>
        <p:nvPicPr>
          <p:cNvPr id="9" name="Jingle Bells - Christmas Bells And Holly (mp3ostrov.com).mp3">
            <a:hlinkClick r:id="" action="ppaction://media"/>
          </p:cNvPr>
          <p:cNvPicPr>
            <a:picLocks noRot="1" noChangeAspect="1"/>
          </p:cNvPicPr>
          <p:nvPr>
            <a:audioFile r:link="rId1"/>
          </p:nvPr>
        </p:nvPicPr>
        <p:blipFill>
          <a:blip r:embed="rId5" cstate="print"/>
          <a:stretch>
            <a:fillRect/>
          </a:stretch>
        </p:blipFill>
        <p:spPr>
          <a:xfrm>
            <a:off x="214282" y="5143516"/>
            <a:ext cx="304800" cy="304800"/>
          </a:xfrm>
          <a:prstGeom prst="rect">
            <a:avLst/>
          </a:prstGeom>
        </p:spPr>
      </p:pic>
    </p:spTree>
  </p:cSld>
  <p:clrMapOvr>
    <a:masterClrMapping/>
  </p:clrMapOvr>
  <p:transition>
    <p:diamond/>
    <p:sndAc>
      <p:stSnd>
        <p:snd r:embed="rId3"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xit" presetSubtype="4" fill="hold" grpId="1" nodeType="clickEffect">
                                  <p:stCondLst>
                                    <p:cond delay="0"/>
                                  </p:stCondLst>
                                  <p:childTnLst>
                                    <p:anim calcmode="lin" valueType="num">
                                      <p:cBhvr additive="base">
                                        <p:cTn id="13" dur="500"/>
                                        <p:tgtEl>
                                          <p:spTgt spid="5"/>
                                        </p:tgtEl>
                                        <p:attrNameLst>
                                          <p:attrName>ppt_x</p:attrName>
                                        </p:attrNameLst>
                                      </p:cBhvr>
                                      <p:tavLst>
                                        <p:tav tm="0">
                                          <p:val>
                                            <p:strVal val="ppt_x"/>
                                          </p:val>
                                        </p:tav>
                                        <p:tav tm="100000">
                                          <p:val>
                                            <p:strVal val="ppt_x"/>
                                          </p:val>
                                        </p:tav>
                                      </p:tavLst>
                                    </p:anim>
                                    <p:anim calcmode="lin" valueType="num">
                                      <p:cBhvr additive="base">
                                        <p:cTn id="14" dur="500"/>
                                        <p:tgtEl>
                                          <p:spTgt spid="5"/>
                                        </p:tgtEl>
                                        <p:attrNameLst>
                                          <p:attrName>ppt_y</p:attrName>
                                        </p:attrNameLst>
                                      </p:cBhvr>
                                      <p:tavLst>
                                        <p:tav tm="0">
                                          <p:val>
                                            <p:strVal val="ppt_y"/>
                                          </p:val>
                                        </p:tav>
                                        <p:tav tm="100000">
                                          <p:val>
                                            <p:strVal val="1+ppt_h/2"/>
                                          </p:val>
                                        </p:tav>
                                      </p:tavLst>
                                    </p:anim>
                                    <p:set>
                                      <p:cBhvr>
                                        <p:cTn id="15" dur="1" fill="hold">
                                          <p:stCondLst>
                                            <p:cond delay="499"/>
                                          </p:stCondLst>
                                        </p:cTn>
                                        <p:tgtEl>
                                          <p:spTgt spid="5"/>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39" presetClass="entr" presetSubtype="0" accel="10000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ppt_h</p:attrName>
                                        </p:attrNameLst>
                                      </p:cBhvr>
                                      <p:tavLst>
                                        <p:tav tm="0">
                                          <p:val>
                                            <p:strVal val="#ppt_h/20"/>
                                          </p:val>
                                        </p:tav>
                                        <p:tav tm="50000">
                                          <p:val>
                                            <p:strVal val="#ppt_h/20"/>
                                          </p:val>
                                        </p:tav>
                                        <p:tav tm="100000">
                                          <p:val>
                                            <p:strVal val="#ppt_h"/>
                                          </p:val>
                                        </p:tav>
                                      </p:tavLst>
                                    </p:anim>
                                    <p:anim calcmode="lin" valueType="num">
                                      <p:cBhvr>
                                        <p:cTn id="21" dur="500" fill="hold"/>
                                        <p:tgtEl>
                                          <p:spTgt spid="8"/>
                                        </p:tgtEl>
                                        <p:attrNameLst>
                                          <p:attrName>ppt_w</p:attrName>
                                        </p:attrNameLst>
                                      </p:cBhvr>
                                      <p:tavLst>
                                        <p:tav tm="0">
                                          <p:val>
                                            <p:strVal val="#ppt_w+.3"/>
                                          </p:val>
                                        </p:tav>
                                        <p:tav tm="50000">
                                          <p:val>
                                            <p:strVal val="#ppt_w+.3"/>
                                          </p:val>
                                        </p:tav>
                                        <p:tav tm="100000">
                                          <p:val>
                                            <p:strVal val="#ppt_w"/>
                                          </p:val>
                                        </p:tav>
                                      </p:tavLst>
                                    </p:anim>
                                    <p:anim calcmode="lin" valueType="num">
                                      <p:cBhvr>
                                        <p:cTn id="22" dur="500" fill="hold"/>
                                        <p:tgtEl>
                                          <p:spTgt spid="8"/>
                                        </p:tgtEl>
                                        <p:attrNameLst>
                                          <p:attrName>ppt_x</p:attrName>
                                        </p:attrNameLst>
                                      </p:cBhvr>
                                      <p:tavLst>
                                        <p:tav tm="0">
                                          <p:val>
                                            <p:strVal val="#ppt_x-.3"/>
                                          </p:val>
                                        </p:tav>
                                        <p:tav tm="50000">
                                          <p:val>
                                            <p:strVal val="#ppt_x"/>
                                          </p:val>
                                        </p:tav>
                                        <p:tav tm="100000">
                                          <p:val>
                                            <p:strVal val="#ppt_x"/>
                                          </p:val>
                                        </p:tav>
                                      </p:tavLst>
                                    </p:anim>
                                    <p:anim calcmode="lin" valueType="num">
                                      <p:cBhvr>
                                        <p:cTn id="23"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3"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
                                        <p:tgtEl>
                                          <p:spTgt spid="7"/>
                                        </p:tgtEl>
                                      </p:cBhvr>
                                    </p:animEffect>
                                    <p:anim calcmode="lin" valueType="num">
                                      <p:cBhvr>
                                        <p:cTn id="29" dur="400" fill="hold"/>
                                        <p:tgtEl>
                                          <p:spTgt spid="7"/>
                                        </p:tgtEl>
                                        <p:attrNameLst>
                                          <p:attrName>ppt_x</p:attrName>
                                        </p:attrNameLst>
                                      </p:cBhvr>
                                      <p:tavLst>
                                        <p:tav tm="0">
                                          <p:val>
                                            <p:strVal val="#ppt_x"/>
                                          </p:val>
                                        </p:tav>
                                        <p:tav tm="100000">
                                          <p:val>
                                            <p:strVal val="#ppt_x"/>
                                          </p:val>
                                        </p:tav>
                                      </p:tavLst>
                                    </p:anim>
                                    <p:anim calcmode="lin" valueType="num">
                                      <p:cBhvr>
                                        <p:cTn id="30" dur="400" fill="hold"/>
                                        <p:tgtEl>
                                          <p:spTgt spid="7"/>
                                        </p:tgtEl>
                                        <p:attrNameLst>
                                          <p:attrName>ppt_y</p:attrName>
                                        </p:attrNameLst>
                                      </p:cBhvr>
                                      <p:tavLst>
                                        <p:tav tm="0">
                                          <p:val>
                                            <p:strVal val="#ppt_y+0.31"/>
                                          </p:val>
                                        </p:tav>
                                        <p:tav tm="100000">
                                          <p:val>
                                            <p:strVal val="#ppt_y+0.31"/>
                                          </p:val>
                                        </p:tav>
                                      </p:tavLst>
                                    </p:anim>
                                    <p:anim calcmode="lin" valueType="num">
                                      <p:cBhvr>
                                        <p:cTn id="31" dur="600" decel="50000" fill="hold">
                                          <p:stCondLst>
                                            <p:cond delay="400"/>
                                          </p:stCondLst>
                                        </p:cTn>
                                        <p:tgtEl>
                                          <p:spTgt spid="7"/>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2" dur="600" decel="50000" fill="hold">
                                          <p:stCondLst>
                                            <p:cond delay="400"/>
                                          </p:stCondLst>
                                        </p:cTn>
                                        <p:tgtEl>
                                          <p:spTgt spid="7"/>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33" restart="whenNotActive" fill="hold" evtFilter="cancelBubble" nodeType="interactiveSeq">
                <p:stCondLst>
                  <p:cond evt="onClick" delay="0">
                    <p:tgtEl>
                      <p:spTgt spid="9"/>
                    </p:tgtEl>
                  </p:cond>
                </p:stCondLst>
                <p:endSync evt="end" delay="0">
                  <p:rtn val="all"/>
                </p:endSync>
                <p:childTnLst>
                  <p:par>
                    <p:cTn id="34" fill="hold">
                      <p:stCondLst>
                        <p:cond delay="0"/>
                      </p:stCondLst>
                      <p:childTnLst>
                        <p:par>
                          <p:cTn id="35" fill="hold">
                            <p:stCondLst>
                              <p:cond delay="0"/>
                            </p:stCondLst>
                            <p:childTnLst>
                              <p:par>
                                <p:cTn id="36" presetID="1" presetClass="mediacall" presetSubtype="0" fill="hold" nodeType="clickEffect">
                                  <p:stCondLst>
                                    <p:cond delay="0"/>
                                  </p:stCondLst>
                                  <p:childTnLst>
                                    <p:cmd type="call" cmd="playFrom(0.0)">
                                      <p:cBhvr>
                                        <p:cTn id="37" dur="208510" fill="hold"/>
                                        <p:tgtEl>
                                          <p:spTgt spid="9"/>
                                        </p:tgtEl>
                                      </p:cBhvr>
                                    </p:cmd>
                                  </p:childTnLst>
                                </p:cTn>
                              </p:par>
                            </p:childTnLst>
                          </p:cTn>
                        </p:par>
                      </p:childTnLst>
                    </p:cTn>
                  </p:par>
                </p:childTnLst>
              </p:cTn>
              <p:nextCondLst>
                <p:cond evt="onClick" delay="0">
                  <p:tgtEl>
                    <p:spTgt spid="9"/>
                  </p:tgtEl>
                </p:cond>
              </p:nextCondLst>
            </p:seq>
            <p:audio>
              <p:cMediaNode>
                <p:cTn id="38"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childTnLst>
        </p:cTn>
      </p:par>
    </p:tnLst>
    <p:bldLst>
      <p:bldP spid="5" grpId="0" animBg="1"/>
      <p:bldP spid="5" grpId="1" animBg="1"/>
      <p:bldP spid="7" grpId="0" animBg="1"/>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57224" y="142856"/>
            <a:ext cx="4143404" cy="642942"/>
          </a:xfrm>
        </p:spPr>
        <p:txBody>
          <a:bodyPr>
            <a:prstTxWarp prst="textWave4">
              <a:avLst/>
            </a:prstTxWarp>
            <a:noAutofit/>
          </a:bodyPr>
          <a:lstStyle/>
          <a:p>
            <a:pPr algn="ctr"/>
            <a:r>
              <a:rPr lang="en-US" sz="400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Candy cane </a:t>
            </a:r>
            <a:endParaRPr lang="ru-RU" sz="400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pic>
        <p:nvPicPr>
          <p:cNvPr id="5" name="Содержимое 4" descr="Рисунок8.jpg"/>
          <p:cNvPicPr>
            <a:picLocks noGrp="1" noChangeAspect="1"/>
          </p:cNvPicPr>
          <p:nvPr>
            <p:ph idx="1"/>
          </p:nvPr>
        </p:nvPicPr>
        <p:blipFill>
          <a:blip r:embed="rId2" cstate="print"/>
          <a:stretch>
            <a:fillRect/>
          </a:stretch>
        </p:blipFill>
        <p:spPr>
          <a:xfrm>
            <a:off x="4929190" y="285732"/>
            <a:ext cx="4000528" cy="5298713"/>
          </a:xfrm>
        </p:spPr>
      </p:pic>
      <p:sp>
        <p:nvSpPr>
          <p:cNvPr id="4" name="Текст 3"/>
          <p:cNvSpPr>
            <a:spLocks noGrp="1"/>
          </p:cNvSpPr>
          <p:nvPr>
            <p:ph type="body" sz="half" idx="2"/>
          </p:nvPr>
        </p:nvSpPr>
        <p:spPr>
          <a:xfrm>
            <a:off x="142844" y="785798"/>
            <a:ext cx="4786346" cy="4714907"/>
          </a:xfrm>
          <a:solidFill>
            <a:schemeClr val="accent2">
              <a:lumMod val="20000"/>
              <a:lumOff val="8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ormAutofit fontScale="92500"/>
          </a:bodyPr>
          <a:lstStyle/>
          <a:p>
            <a:pPr algn="just"/>
            <a:r>
              <a:rPr lang="ru-RU" sz="1800" b="1" dirty="0" smtClean="0"/>
              <a:t>           </a:t>
            </a:r>
            <a:r>
              <a:rPr lang="ru-RU" sz="2400" b="1" dirty="0" smtClean="0"/>
              <a:t>Родители  угощали детей на Рождество леденцовыми палочками в форме трости.  </a:t>
            </a:r>
          </a:p>
          <a:p>
            <a:pPr algn="just"/>
            <a:r>
              <a:rPr lang="ru-RU" sz="2400" b="1" dirty="0" smtClean="0"/>
              <a:t>        Леденец  напоминает букву J, с которой начинается имя </a:t>
            </a:r>
            <a:r>
              <a:rPr lang="ru-RU" sz="2400" b="1" dirty="0" err="1" smtClean="0"/>
              <a:t>Jesus</a:t>
            </a:r>
            <a:r>
              <a:rPr lang="en-US" sz="2400" b="1" dirty="0" smtClean="0"/>
              <a:t>. </a:t>
            </a:r>
          </a:p>
          <a:p>
            <a:pPr algn="just"/>
            <a:r>
              <a:rPr lang="ru-RU" sz="2400" b="1" dirty="0" smtClean="0"/>
              <a:t>        Белизна леденца символизирует безгрешную жизнь Христа, а твердость сахара говорит о его стремлении служить защитой тем, кто в него верит.</a:t>
            </a:r>
          </a:p>
          <a:p>
            <a:pPr algn="just"/>
            <a:r>
              <a:rPr lang="ru-RU" sz="2400" b="1" dirty="0" smtClean="0"/>
              <a:t>            Три тонкие красные полоски обозначают Святую Троицу, а одна широкая – единого Бога.</a:t>
            </a:r>
          </a:p>
          <a:p>
            <a:endParaRPr lang="ru-RU" dirty="0"/>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0"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800" decel="100000"/>
                                        <p:tgtEl>
                                          <p:spTgt spid="2"/>
                                        </p:tgtEl>
                                      </p:cBhvr>
                                    </p:animEffect>
                                    <p:anim calcmode="lin" valueType="num">
                                      <p:cBhvr>
                                        <p:cTn id="14" dur="800" decel="100000" fill="hold"/>
                                        <p:tgtEl>
                                          <p:spTgt spid="2"/>
                                        </p:tgtEl>
                                        <p:attrNameLst>
                                          <p:attrName>style.rotation</p:attrName>
                                        </p:attrNameLst>
                                      </p:cBhvr>
                                      <p:tavLst>
                                        <p:tav tm="0">
                                          <p:val>
                                            <p:fltVal val="-90"/>
                                          </p:val>
                                        </p:tav>
                                        <p:tav tm="100000">
                                          <p:val>
                                            <p:fltVal val="0"/>
                                          </p:val>
                                        </p:tav>
                                      </p:tavLst>
                                    </p:anim>
                                    <p:anim calcmode="lin" valueType="num">
                                      <p:cBhvr>
                                        <p:cTn id="15" dur="800" decel="100000" fill="hold"/>
                                        <p:tgtEl>
                                          <p:spTgt spid="2"/>
                                        </p:tgtEl>
                                        <p:attrNameLst>
                                          <p:attrName>ppt_x</p:attrName>
                                        </p:attrNameLst>
                                      </p:cBhvr>
                                      <p:tavLst>
                                        <p:tav tm="0">
                                          <p:val>
                                            <p:strVal val="#ppt_x+0.4"/>
                                          </p:val>
                                        </p:tav>
                                        <p:tav tm="100000">
                                          <p:val>
                                            <p:strVal val="#ppt_x-0.05"/>
                                          </p:val>
                                        </p:tav>
                                      </p:tavLst>
                                    </p:anim>
                                    <p:anim calcmode="lin" valueType="num">
                                      <p:cBhvr>
                                        <p:cTn id="16" dur="800" decel="100000" fill="hold"/>
                                        <p:tgtEl>
                                          <p:spTgt spid="2"/>
                                        </p:tgtEl>
                                        <p:attrNameLst>
                                          <p:attrName>ppt_y</p:attrName>
                                        </p:attrNameLst>
                                      </p:cBhvr>
                                      <p:tavLst>
                                        <p:tav tm="0">
                                          <p:val>
                                            <p:strVal val="#ppt_y-0.4"/>
                                          </p:val>
                                        </p:tav>
                                        <p:tav tm="100000">
                                          <p:val>
                                            <p:strVal val="#ppt_y+0.1"/>
                                          </p:val>
                                        </p:tav>
                                      </p:tavLst>
                                    </p:anim>
                                    <p:anim calcmode="lin" valueType="num">
                                      <p:cBhvr>
                                        <p:cTn id="17"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8"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1" presetClass="entr" presetSubtype="0" fill="hold" grpId="0" nodeType="clickEffect">
                                  <p:stCondLst>
                                    <p:cond delay="0"/>
                                  </p:stCondLst>
                                  <p:iterate type="lt">
                                    <p:tmPct val="10000"/>
                                  </p:iterate>
                                  <p:childTnLst>
                                    <p:set>
                                      <p:cBhvr>
                                        <p:cTn id="22" dur="1" fill="hold">
                                          <p:stCondLst>
                                            <p:cond delay="0"/>
                                          </p:stCondLst>
                                        </p:cTn>
                                        <p:tgtEl>
                                          <p:spTgt spid="4">
                                            <p:bg/>
                                          </p:spTgt>
                                        </p:tgtEl>
                                        <p:attrNameLst>
                                          <p:attrName>style.visibility</p:attrName>
                                        </p:attrNameLst>
                                      </p:cBhvr>
                                      <p:to>
                                        <p:strVal val="visible"/>
                                      </p:to>
                                    </p:set>
                                    <p:anim calcmode="lin" valueType="num">
                                      <p:cBhvr>
                                        <p:cTn id="23" dur="500" fill="hold"/>
                                        <p:tgtEl>
                                          <p:spTgt spid="4">
                                            <p:bg/>
                                          </p:spTgt>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4">
                                            <p:bg/>
                                          </p:spTgt>
                                        </p:tgtEl>
                                        <p:attrNameLst>
                                          <p:attrName>ppt_y</p:attrName>
                                        </p:attrNameLst>
                                      </p:cBhvr>
                                      <p:tavLst>
                                        <p:tav tm="0">
                                          <p:val>
                                            <p:strVal val="#ppt_y"/>
                                          </p:val>
                                        </p:tav>
                                        <p:tav tm="100000">
                                          <p:val>
                                            <p:strVal val="#ppt_y"/>
                                          </p:val>
                                        </p:tav>
                                      </p:tavLst>
                                    </p:anim>
                                    <p:anim calcmode="lin" valueType="num">
                                      <p:cBhvr>
                                        <p:cTn id="25" dur="500" fill="hold"/>
                                        <p:tgtEl>
                                          <p:spTgt spid="4">
                                            <p:bg/>
                                          </p:spTgt>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4">
                                            <p:bg/>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4">
                                            <p:bg/>
                                          </p:spTgt>
                                        </p:tgtEl>
                                      </p:cBhvr>
                                    </p:animEffect>
                                  </p:childTnLst>
                                </p:cTn>
                              </p:par>
                            </p:childTnLst>
                          </p:cTn>
                        </p:par>
                      </p:childTnLst>
                    </p:cTn>
                  </p:par>
                  <p:par>
                    <p:cTn id="28" fill="hold">
                      <p:stCondLst>
                        <p:cond delay="indefinite"/>
                      </p:stCondLst>
                      <p:childTnLst>
                        <p:par>
                          <p:cTn id="29" fill="hold">
                            <p:stCondLst>
                              <p:cond delay="0"/>
                            </p:stCondLst>
                            <p:childTnLst>
                              <p:par>
                                <p:cTn id="30" presetID="41" presetClass="entr" presetSubtype="0" fill="hold" grpId="0" nodeType="clickEffect">
                                  <p:stCondLst>
                                    <p:cond delay="0"/>
                                  </p:stCondLst>
                                  <p:iterate type="lt">
                                    <p:tmPct val="10000"/>
                                  </p:iterate>
                                  <p:childTnLst>
                                    <p:set>
                                      <p:cBhvr>
                                        <p:cTn id="31" dur="1" fill="hold">
                                          <p:stCondLst>
                                            <p:cond delay="0"/>
                                          </p:stCondLst>
                                        </p:cTn>
                                        <p:tgtEl>
                                          <p:spTgt spid="4">
                                            <p:txEl>
                                              <p:pRg st="0" end="0"/>
                                            </p:txEl>
                                          </p:spTgt>
                                        </p:tgtEl>
                                        <p:attrNameLst>
                                          <p:attrName>style.visibility</p:attrName>
                                        </p:attrNameLst>
                                      </p:cBhvr>
                                      <p:to>
                                        <p:strVal val="visible"/>
                                      </p:to>
                                    </p:set>
                                    <p:anim calcmode="lin" valueType="num">
                                      <p:cBhvr>
                                        <p:cTn id="32" dur="500" fill="hold"/>
                                        <p:tgtEl>
                                          <p:spTgt spid="4">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4">
                                            <p:txEl>
                                              <p:pRg st="0" end="0"/>
                                            </p:txEl>
                                          </p:spTgt>
                                        </p:tgtEl>
                                        <p:attrNameLst>
                                          <p:attrName>ppt_y</p:attrName>
                                        </p:attrNameLst>
                                      </p:cBhvr>
                                      <p:tavLst>
                                        <p:tav tm="0">
                                          <p:val>
                                            <p:strVal val="#ppt_y"/>
                                          </p:val>
                                        </p:tav>
                                        <p:tav tm="100000">
                                          <p:val>
                                            <p:strVal val="#ppt_y"/>
                                          </p:val>
                                        </p:tav>
                                      </p:tavLst>
                                    </p:anim>
                                    <p:anim calcmode="lin" valueType="num">
                                      <p:cBhvr>
                                        <p:cTn id="34" dur="500" fill="hold"/>
                                        <p:tgtEl>
                                          <p:spTgt spid="4">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4">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4">
                                            <p:txEl>
                                              <p:pRg st="0" end="0"/>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41" presetClass="entr" presetSubtype="0" fill="hold" grpId="0" nodeType="clickEffect">
                                  <p:stCondLst>
                                    <p:cond delay="0"/>
                                  </p:stCondLst>
                                  <p:iterate type="lt">
                                    <p:tmPct val="10000"/>
                                  </p:iterate>
                                  <p:childTnLst>
                                    <p:set>
                                      <p:cBhvr>
                                        <p:cTn id="40" dur="1" fill="hold">
                                          <p:stCondLst>
                                            <p:cond delay="0"/>
                                          </p:stCondLst>
                                        </p:cTn>
                                        <p:tgtEl>
                                          <p:spTgt spid="4">
                                            <p:txEl>
                                              <p:pRg st="1" end="1"/>
                                            </p:txEl>
                                          </p:spTgt>
                                        </p:tgtEl>
                                        <p:attrNameLst>
                                          <p:attrName>style.visibility</p:attrName>
                                        </p:attrNameLst>
                                      </p:cBhvr>
                                      <p:to>
                                        <p:strVal val="visible"/>
                                      </p:to>
                                    </p:set>
                                    <p:anim calcmode="lin" valueType="num">
                                      <p:cBhvr>
                                        <p:cTn id="41" dur="500" fill="hold"/>
                                        <p:tgtEl>
                                          <p:spTgt spid="4">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4">
                                            <p:txEl>
                                              <p:pRg st="1" end="1"/>
                                            </p:txEl>
                                          </p:spTgt>
                                        </p:tgtEl>
                                        <p:attrNameLst>
                                          <p:attrName>ppt_y</p:attrName>
                                        </p:attrNameLst>
                                      </p:cBhvr>
                                      <p:tavLst>
                                        <p:tav tm="0">
                                          <p:val>
                                            <p:strVal val="#ppt_y"/>
                                          </p:val>
                                        </p:tav>
                                        <p:tav tm="100000">
                                          <p:val>
                                            <p:strVal val="#ppt_y"/>
                                          </p:val>
                                        </p:tav>
                                      </p:tavLst>
                                    </p:anim>
                                    <p:anim calcmode="lin" valueType="num">
                                      <p:cBhvr>
                                        <p:cTn id="43" dur="500" fill="hold"/>
                                        <p:tgtEl>
                                          <p:spTgt spid="4">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4">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4">
                                            <p:txEl>
                                              <p:pRg st="1" end="1"/>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41" presetClass="entr" presetSubtype="0" fill="hold" grpId="0" nodeType="clickEffect">
                                  <p:stCondLst>
                                    <p:cond delay="0"/>
                                  </p:stCondLst>
                                  <p:iterate type="lt">
                                    <p:tmPct val="10000"/>
                                  </p:iterate>
                                  <p:childTnLst>
                                    <p:set>
                                      <p:cBhvr>
                                        <p:cTn id="49" dur="1" fill="hold">
                                          <p:stCondLst>
                                            <p:cond delay="0"/>
                                          </p:stCondLst>
                                        </p:cTn>
                                        <p:tgtEl>
                                          <p:spTgt spid="4">
                                            <p:txEl>
                                              <p:pRg st="2" end="2"/>
                                            </p:txEl>
                                          </p:spTgt>
                                        </p:tgtEl>
                                        <p:attrNameLst>
                                          <p:attrName>style.visibility</p:attrName>
                                        </p:attrNameLst>
                                      </p:cBhvr>
                                      <p:to>
                                        <p:strVal val="visible"/>
                                      </p:to>
                                    </p:set>
                                    <p:anim calcmode="lin" valueType="num">
                                      <p:cBhvr>
                                        <p:cTn id="50" dur="500" fill="hold"/>
                                        <p:tgtEl>
                                          <p:spTgt spid="4">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4">
                                            <p:txEl>
                                              <p:pRg st="2" end="2"/>
                                            </p:txEl>
                                          </p:spTgt>
                                        </p:tgtEl>
                                        <p:attrNameLst>
                                          <p:attrName>ppt_y</p:attrName>
                                        </p:attrNameLst>
                                      </p:cBhvr>
                                      <p:tavLst>
                                        <p:tav tm="0">
                                          <p:val>
                                            <p:strVal val="#ppt_y"/>
                                          </p:val>
                                        </p:tav>
                                        <p:tav tm="100000">
                                          <p:val>
                                            <p:strVal val="#ppt_y"/>
                                          </p:val>
                                        </p:tav>
                                      </p:tavLst>
                                    </p:anim>
                                    <p:anim calcmode="lin" valueType="num">
                                      <p:cBhvr>
                                        <p:cTn id="52" dur="500" fill="hold"/>
                                        <p:tgtEl>
                                          <p:spTgt spid="4">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4">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54" dur="500" tmFilter="0,0; .5, 1; 1, 1"/>
                                        <p:tgtEl>
                                          <p:spTgt spid="4">
                                            <p:txEl>
                                              <p:pRg st="2" end="2"/>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41" presetClass="entr" presetSubtype="0" fill="hold" grpId="0" nodeType="clickEffect">
                                  <p:stCondLst>
                                    <p:cond delay="0"/>
                                  </p:stCondLst>
                                  <p:iterate type="lt">
                                    <p:tmPct val="10000"/>
                                  </p:iterate>
                                  <p:childTnLst>
                                    <p:set>
                                      <p:cBhvr>
                                        <p:cTn id="58" dur="1" fill="hold">
                                          <p:stCondLst>
                                            <p:cond delay="0"/>
                                          </p:stCondLst>
                                        </p:cTn>
                                        <p:tgtEl>
                                          <p:spTgt spid="4">
                                            <p:txEl>
                                              <p:pRg st="3" end="3"/>
                                            </p:txEl>
                                          </p:spTgt>
                                        </p:tgtEl>
                                        <p:attrNameLst>
                                          <p:attrName>style.visibility</p:attrName>
                                        </p:attrNameLst>
                                      </p:cBhvr>
                                      <p:to>
                                        <p:strVal val="visible"/>
                                      </p:to>
                                    </p:set>
                                    <p:anim calcmode="lin" valueType="num">
                                      <p:cBhvr>
                                        <p:cTn id="59" dur="500" fill="hold"/>
                                        <p:tgtEl>
                                          <p:spTgt spid="4">
                                            <p:txEl>
                                              <p:pRg st="3" end="3"/>
                                            </p:txEl>
                                          </p:spTgt>
                                        </p:tgtEl>
                                        <p:attrNameLst>
                                          <p:attrName>ppt_x</p:attrName>
                                        </p:attrNameLst>
                                      </p:cBhvr>
                                      <p:tavLst>
                                        <p:tav tm="0">
                                          <p:val>
                                            <p:strVal val="#ppt_x"/>
                                          </p:val>
                                        </p:tav>
                                        <p:tav tm="50000">
                                          <p:val>
                                            <p:strVal val="#ppt_x+.1"/>
                                          </p:val>
                                        </p:tav>
                                        <p:tav tm="100000">
                                          <p:val>
                                            <p:strVal val="#ppt_x"/>
                                          </p:val>
                                        </p:tav>
                                      </p:tavLst>
                                    </p:anim>
                                    <p:anim calcmode="lin" valueType="num">
                                      <p:cBhvr>
                                        <p:cTn id="60" dur="500" fill="hold"/>
                                        <p:tgtEl>
                                          <p:spTgt spid="4">
                                            <p:txEl>
                                              <p:pRg st="3" end="3"/>
                                            </p:txEl>
                                          </p:spTgt>
                                        </p:tgtEl>
                                        <p:attrNameLst>
                                          <p:attrName>ppt_y</p:attrName>
                                        </p:attrNameLst>
                                      </p:cBhvr>
                                      <p:tavLst>
                                        <p:tav tm="0">
                                          <p:val>
                                            <p:strVal val="#ppt_y"/>
                                          </p:val>
                                        </p:tav>
                                        <p:tav tm="100000">
                                          <p:val>
                                            <p:strVal val="#ppt_y"/>
                                          </p:val>
                                        </p:tav>
                                      </p:tavLst>
                                    </p:anim>
                                    <p:anim calcmode="lin" valueType="num">
                                      <p:cBhvr>
                                        <p:cTn id="61" dur="500" fill="hold"/>
                                        <p:tgtEl>
                                          <p:spTgt spid="4">
                                            <p:txEl>
                                              <p:pRg st="3" end="3"/>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62" dur="500" fill="hold"/>
                                        <p:tgtEl>
                                          <p:spTgt spid="4">
                                            <p:txEl>
                                              <p:pRg st="3" end="3"/>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63" dur="500" tmFilter="0,0; .5, 1; 1, 1"/>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7000" b="-17000"/>
          </a:stretch>
        </a:blipFill>
        <a:effectLst/>
      </p:bgPr>
    </p:bg>
    <p:spTree>
      <p:nvGrpSpPr>
        <p:cNvPr id="1" name=""/>
        <p:cNvGrpSpPr/>
        <p:nvPr/>
      </p:nvGrpSpPr>
      <p:grpSpPr>
        <a:xfrm>
          <a:off x="0" y="0"/>
          <a:ext cx="0" cy="0"/>
          <a:chOff x="0" y="0"/>
          <a:chExt cx="0" cy="0"/>
        </a:xfrm>
      </p:grpSpPr>
      <p:sp>
        <p:nvSpPr>
          <p:cNvPr id="8" name="Заголовок 7"/>
          <p:cNvSpPr>
            <a:spLocks noGrp="1"/>
          </p:cNvSpPr>
          <p:nvPr>
            <p:ph type="title"/>
          </p:nvPr>
        </p:nvSpPr>
        <p:spPr>
          <a:xfrm>
            <a:off x="357158" y="142856"/>
            <a:ext cx="8515352" cy="3771624"/>
          </a:xfrm>
          <a:effectLst>
            <a:outerShdw blurRad="50800" dist="38100" dir="2700000" algn="tl" rotWithShape="0">
              <a:prstClr val="black">
                <a:alpha val="40000"/>
              </a:prstClr>
            </a:outerShdw>
          </a:effectLst>
        </p:spPr>
        <p:txBody>
          <a:bodyPr>
            <a:prstTxWarp prst="textPlain">
              <a:avLst/>
            </a:prstTxWarp>
            <a:noAutofit/>
            <a:scene3d>
              <a:camera prst="orthographicFront"/>
              <a:lightRig rig="glow" dir="tl">
                <a:rot lat="0" lon="0" rev="5400000"/>
              </a:lightRig>
            </a:scene3d>
            <a:sp3d contourW="12700">
              <a:bevelT w="25400" h="25400"/>
              <a:contourClr>
                <a:schemeClr val="accent6">
                  <a:shade val="73000"/>
                </a:schemeClr>
              </a:contourClr>
            </a:sp3d>
          </a:bodyPr>
          <a:lstStyle/>
          <a:p>
            <a:pPr algn="just"/>
            <a:r>
              <a:rPr lang="ru-RU" sz="2000" b="1" dirty="0" smtClean="0">
                <a:ln w="11430">
                  <a:solidFill>
                    <a:schemeClr val="tx1"/>
                  </a:solidFill>
                </a:ln>
                <a:effectLst>
                  <a:outerShdw blurRad="80000" dist="40000" dir="5040000" algn="tl">
                    <a:srgbClr val="000000">
                      <a:alpha val="30000"/>
                    </a:srgbClr>
                  </a:outerShdw>
                </a:effectLst>
              </a:rPr>
              <a:t>Одна из главных традиций этих недель - это венки со свечами, которые имеют особое значение. Такие венки делают на первое воскресенье этого периода, и обычно они состоят из 5 свечей: четырех красных и           одной белой. Каждое воскресенье зажигается новая красная свеча. Они зажигаются в то время, когда семья собирается вместе за молитвой,     </a:t>
            </a:r>
            <a:br>
              <a:rPr lang="ru-RU" sz="2000" b="1" dirty="0" smtClean="0">
                <a:ln w="11430">
                  <a:solidFill>
                    <a:schemeClr val="tx1"/>
                  </a:solidFill>
                </a:ln>
                <a:effectLst>
                  <a:outerShdw blurRad="80000" dist="40000" dir="5040000" algn="tl">
                    <a:srgbClr val="000000">
                      <a:alpha val="30000"/>
                    </a:srgbClr>
                  </a:outerShdw>
                </a:effectLst>
              </a:rPr>
            </a:br>
            <a:r>
              <a:rPr lang="ru-RU" sz="2000" b="1" dirty="0" smtClean="0">
                <a:ln w="11430">
                  <a:solidFill>
                    <a:schemeClr val="tx1"/>
                  </a:solidFill>
                </a:ln>
                <a:effectLst>
                  <a:outerShdw blurRad="80000" dist="40000" dir="5040000" algn="tl">
                    <a:srgbClr val="000000">
                      <a:alpha val="30000"/>
                    </a:srgbClr>
                  </a:outerShdw>
                </a:effectLst>
              </a:rPr>
              <a:t>                                                                          праздничным столом и т.д. Белую </a:t>
            </a:r>
            <a:br>
              <a:rPr lang="ru-RU" sz="2000" b="1" dirty="0" smtClean="0">
                <a:ln w="11430">
                  <a:solidFill>
                    <a:schemeClr val="tx1"/>
                  </a:solidFill>
                </a:ln>
                <a:effectLst>
                  <a:outerShdw blurRad="80000" dist="40000" dir="5040000" algn="tl">
                    <a:srgbClr val="000000">
                      <a:alpha val="30000"/>
                    </a:srgbClr>
                  </a:outerShdw>
                </a:effectLst>
              </a:rPr>
            </a:br>
            <a:r>
              <a:rPr lang="ru-RU" sz="2000" b="1" dirty="0" smtClean="0">
                <a:ln w="11430">
                  <a:solidFill>
                    <a:schemeClr val="tx1"/>
                  </a:solidFill>
                </a:ln>
                <a:effectLst>
                  <a:outerShdw blurRad="80000" dist="40000" dir="5040000" algn="tl">
                    <a:srgbClr val="000000">
                      <a:alpha val="30000"/>
                    </a:srgbClr>
                  </a:outerShdw>
                </a:effectLst>
              </a:rPr>
              <a:t>                                                                          свечу зажигают в вечер перед </a:t>
            </a:r>
            <a:br>
              <a:rPr lang="ru-RU" sz="2000" b="1" dirty="0" smtClean="0">
                <a:ln w="11430">
                  <a:solidFill>
                    <a:schemeClr val="tx1"/>
                  </a:solidFill>
                </a:ln>
                <a:effectLst>
                  <a:outerShdw blurRad="80000" dist="40000" dir="5040000" algn="tl">
                    <a:srgbClr val="000000">
                      <a:alpha val="30000"/>
                    </a:srgbClr>
                  </a:outerShdw>
                </a:effectLst>
              </a:rPr>
            </a:br>
            <a:r>
              <a:rPr lang="ru-RU" sz="2000" b="1" dirty="0" smtClean="0">
                <a:ln w="11430">
                  <a:solidFill>
                    <a:schemeClr val="tx1"/>
                  </a:solidFill>
                </a:ln>
                <a:effectLst>
                  <a:outerShdw blurRad="80000" dist="40000" dir="5040000" algn="tl">
                    <a:srgbClr val="000000">
                      <a:alpha val="30000"/>
                    </a:srgbClr>
                  </a:outerShdw>
                </a:effectLst>
              </a:rPr>
              <a:t>                                                                          Рождеством как символ того, что </a:t>
            </a:r>
            <a:br>
              <a:rPr lang="ru-RU" sz="2000" b="1" dirty="0" smtClean="0">
                <a:ln w="11430">
                  <a:solidFill>
                    <a:schemeClr val="tx1"/>
                  </a:solidFill>
                </a:ln>
                <a:effectLst>
                  <a:outerShdw blurRad="80000" dist="40000" dir="5040000" algn="tl">
                    <a:srgbClr val="000000">
                      <a:alpha val="30000"/>
                    </a:srgbClr>
                  </a:outerShdw>
                </a:effectLst>
              </a:rPr>
            </a:br>
            <a:r>
              <a:rPr lang="ru-RU" sz="2000" b="1" dirty="0" smtClean="0">
                <a:ln w="11430">
                  <a:solidFill>
                    <a:schemeClr val="tx1"/>
                  </a:solidFill>
                </a:ln>
                <a:effectLst>
                  <a:outerShdw blurRad="80000" dist="40000" dir="5040000" algn="tl">
                    <a:srgbClr val="000000">
                      <a:alpha val="30000"/>
                    </a:srgbClr>
                  </a:outerShdw>
                </a:effectLst>
              </a:rPr>
              <a:t>                                                                          в мир придет Христос и осветит  </a:t>
            </a:r>
            <a:br>
              <a:rPr lang="ru-RU" sz="2000" b="1" dirty="0" smtClean="0">
                <a:ln w="11430">
                  <a:solidFill>
                    <a:schemeClr val="tx1"/>
                  </a:solidFill>
                </a:ln>
                <a:effectLst>
                  <a:outerShdw blurRad="80000" dist="40000" dir="5040000" algn="tl">
                    <a:srgbClr val="000000">
                      <a:alpha val="30000"/>
                    </a:srgbClr>
                  </a:outerShdw>
                </a:effectLst>
              </a:rPr>
            </a:br>
            <a:r>
              <a:rPr lang="ru-RU" sz="2000" b="1" dirty="0" smtClean="0">
                <a:ln w="11430">
                  <a:solidFill>
                    <a:schemeClr val="tx1"/>
                  </a:solidFill>
                </a:ln>
                <a:effectLst>
                  <a:outerShdw blurRad="80000" dist="40000" dir="5040000" algn="tl">
                    <a:srgbClr val="000000">
                      <a:alpha val="30000"/>
                    </a:srgbClr>
                  </a:outerShdw>
                </a:effectLst>
              </a:rPr>
              <a:t>                  тьму.</a:t>
            </a:r>
            <a:br>
              <a:rPr lang="ru-RU" sz="2000" b="1" dirty="0" smtClean="0">
                <a:ln w="11430">
                  <a:solidFill>
                    <a:schemeClr val="tx1"/>
                  </a:solidFill>
                </a:ln>
                <a:effectLst>
                  <a:outerShdw blurRad="80000" dist="40000" dir="5040000" algn="tl">
                    <a:srgbClr val="000000">
                      <a:alpha val="30000"/>
                    </a:srgbClr>
                  </a:outerShdw>
                </a:effectLst>
              </a:rPr>
            </a:br>
            <a:endParaRPr lang="ru-RU" b="1" dirty="0">
              <a:ln w="11430">
                <a:solidFill>
                  <a:schemeClr val="tx1"/>
                </a:solidFill>
              </a:ln>
              <a:effectLst>
                <a:outerShdw blurRad="80000" dist="40000" dir="5040000" algn="tl">
                  <a:srgbClr val="000000">
                    <a:alpha val="30000"/>
                  </a:srgbClr>
                </a:outerShdw>
              </a:effectLst>
            </a:endParaRPr>
          </a:p>
        </p:txBody>
      </p:sp>
      <p:pic>
        <p:nvPicPr>
          <p:cNvPr id="1026" name="Picture 2" descr="C:\Users\нат\Pictures\анимация\новый год и рождество\Рисунок9.gif"/>
          <p:cNvPicPr>
            <a:picLocks noChangeAspect="1" noChangeArrowheads="1"/>
          </p:cNvPicPr>
          <p:nvPr/>
        </p:nvPicPr>
        <p:blipFill>
          <a:blip r:embed="rId3" cstate="print"/>
          <a:srcRect/>
          <a:stretch>
            <a:fillRect/>
          </a:stretch>
        </p:blipFill>
        <p:spPr bwMode="auto">
          <a:xfrm>
            <a:off x="2071670" y="2923934"/>
            <a:ext cx="4500594" cy="2791066"/>
          </a:xfrm>
          <a:prstGeom prst="rect">
            <a:avLst/>
          </a:prstGeom>
          <a:noFill/>
        </p:spPr>
      </p:pic>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500" fill="hold"/>
                                        <p:tgtEl>
                                          <p:spTgt spid="1026"/>
                                        </p:tgtEl>
                                        <p:attrNameLst>
                                          <p:attrName>ppt_w</p:attrName>
                                        </p:attrNameLst>
                                      </p:cBhvr>
                                      <p:tavLst>
                                        <p:tav tm="0">
                                          <p:val>
                                            <p:fltVal val="0"/>
                                          </p:val>
                                        </p:tav>
                                        <p:tav tm="100000">
                                          <p:val>
                                            <p:strVal val="#ppt_w"/>
                                          </p:val>
                                        </p:tav>
                                      </p:tavLst>
                                    </p:anim>
                                    <p:anim calcmode="lin" valueType="num">
                                      <p:cBhvr>
                                        <p:cTn id="8" dur="500" fill="hold"/>
                                        <p:tgtEl>
                                          <p:spTgt spid="1026"/>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43" presetClass="entr" presetSubtype="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
                                        <p:tgtEl>
                                          <p:spTgt spid="8"/>
                                        </p:tgtEl>
                                      </p:cBhvr>
                                    </p:animEffect>
                                    <p:anim calcmode="lin" valueType="num">
                                      <p:cBhvr>
                                        <p:cTn id="13" dur="400" fill="hold"/>
                                        <p:tgtEl>
                                          <p:spTgt spid="8"/>
                                        </p:tgtEl>
                                        <p:attrNameLst>
                                          <p:attrName>ppt_x</p:attrName>
                                        </p:attrNameLst>
                                      </p:cBhvr>
                                      <p:tavLst>
                                        <p:tav tm="0">
                                          <p:val>
                                            <p:strVal val="#ppt_x"/>
                                          </p:val>
                                        </p:tav>
                                        <p:tav tm="100000">
                                          <p:val>
                                            <p:strVal val="#ppt_x"/>
                                          </p:val>
                                        </p:tav>
                                      </p:tavLst>
                                    </p:anim>
                                    <p:anim calcmode="lin" valueType="num">
                                      <p:cBhvr>
                                        <p:cTn id="14" dur="400" fill="hold"/>
                                        <p:tgtEl>
                                          <p:spTgt spid="8"/>
                                        </p:tgtEl>
                                        <p:attrNameLst>
                                          <p:attrName>ppt_y</p:attrName>
                                        </p:attrNameLst>
                                      </p:cBhvr>
                                      <p:tavLst>
                                        <p:tav tm="0">
                                          <p:val>
                                            <p:strVal val="#ppt_y+0.31"/>
                                          </p:val>
                                        </p:tav>
                                        <p:tav tm="100000">
                                          <p:val>
                                            <p:strVal val="#ppt_y+0.31"/>
                                          </p:val>
                                        </p:tav>
                                      </p:tavLst>
                                    </p:anim>
                                    <p:anim calcmode="lin" valueType="num">
                                      <p:cBhvr>
                                        <p:cTn id="15" dur="600" decel="50000" fill="hold">
                                          <p:stCondLst>
                                            <p:cond delay="400"/>
                                          </p:stCondLst>
                                        </p:cTn>
                                        <p:tgtEl>
                                          <p:spTgt spid="8"/>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6" dur="600" decel="50000" fill="hold">
                                          <p:stCondLst>
                                            <p:cond delay="400"/>
                                          </p:stCondLst>
                                        </p:cTn>
                                        <p:tgtEl>
                                          <p:spTgt spid="8"/>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37000" b="-37000"/>
          </a:stretch>
        </a:blipFill>
        <a:effectLst/>
      </p:bgPr>
    </p:bg>
    <p:spTree>
      <p:nvGrpSpPr>
        <p:cNvPr id="1" name=""/>
        <p:cNvGrpSpPr/>
        <p:nvPr/>
      </p:nvGrpSpPr>
      <p:grpSpPr>
        <a:xfrm>
          <a:off x="0" y="0"/>
          <a:ext cx="0" cy="0"/>
          <a:chOff x="0" y="0"/>
          <a:chExt cx="0" cy="0"/>
        </a:xfrm>
      </p:grpSpPr>
      <p:pic>
        <p:nvPicPr>
          <p:cNvPr id="1026" name="Picture 2" descr="C:\Users\нат\Pictures\анимация\новый год и рождество\untitled.bmp"/>
          <p:cNvPicPr>
            <a:picLocks noChangeAspect="1" noChangeArrowheads="1"/>
          </p:cNvPicPr>
          <p:nvPr/>
        </p:nvPicPr>
        <p:blipFill>
          <a:blip r:embed="rId3" cstate="print"/>
          <a:srcRect/>
          <a:stretch>
            <a:fillRect/>
          </a:stretch>
        </p:blipFill>
        <p:spPr bwMode="auto">
          <a:xfrm>
            <a:off x="0" y="0"/>
            <a:ext cx="3571875" cy="5715000"/>
          </a:xfrm>
          <a:prstGeom prst="rect">
            <a:avLst/>
          </a:prstGeom>
          <a:noFill/>
        </p:spPr>
      </p:pic>
      <p:sp>
        <p:nvSpPr>
          <p:cNvPr id="4" name="Прямоугольник 3"/>
          <p:cNvSpPr/>
          <p:nvPr/>
        </p:nvSpPr>
        <p:spPr>
          <a:xfrm>
            <a:off x="3428960" y="21134"/>
            <a:ext cx="5715040" cy="5632311"/>
          </a:xfrm>
          <a:prstGeom prst="rect">
            <a:avLst/>
          </a:prstGeom>
          <a:noFill/>
        </p:spPr>
        <p:txBody>
          <a:bodyPr wrap="square" lIns="91440" tIns="45720" rIns="91440" bIns="45720">
            <a:spAutoFit/>
          </a:bodyPr>
          <a:lstStyle/>
          <a:p>
            <a:pPr algn="ctr"/>
            <a:endParaRPr lang="ru-RU" sz="2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a:p>
            <a:pPr algn="ctr"/>
            <a:endParaRPr lang="ru-RU" sz="2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a:p>
            <a:pPr algn="ctr"/>
            <a:endParaRPr lang="ru-RU" sz="2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a:p>
            <a:pPr algn="ctr"/>
            <a:endParaRPr lang="ru-RU" sz="2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a:p>
            <a:pPr algn="ctr"/>
            <a:r>
              <a:rPr lang="ru-RU" sz="2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Обычай украшать ель появился в</a:t>
            </a:r>
          </a:p>
          <a:p>
            <a:pPr algn="ctr"/>
            <a:r>
              <a:rPr lang="ru-RU" sz="2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Англии сравнительно недавно,</a:t>
            </a:r>
          </a:p>
          <a:p>
            <a:pPr algn="ctr"/>
            <a:r>
              <a:rPr lang="ru-RU" sz="2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в середине </a:t>
            </a:r>
            <a:r>
              <a:rPr lang="en-US" sz="2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XIX </a:t>
            </a:r>
            <a:r>
              <a:rPr lang="ru-RU" sz="2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в., и был завезён </a:t>
            </a:r>
          </a:p>
          <a:p>
            <a:pPr algn="ctr"/>
            <a:r>
              <a:rPr lang="ru-RU" sz="2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сюда из Германии. </a:t>
            </a:r>
          </a:p>
          <a:p>
            <a:pPr algn="ctr"/>
            <a:r>
              <a:rPr lang="ru-RU" sz="2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Сейчас почти</a:t>
            </a:r>
          </a:p>
          <a:p>
            <a:pPr algn="ctr"/>
            <a:r>
              <a:rPr lang="ru-RU" sz="2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в каждом английском доме к </a:t>
            </a:r>
          </a:p>
          <a:p>
            <a:pPr algn="ctr"/>
            <a:r>
              <a:rPr lang="ru-RU" sz="2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Рождеству украшают разноцветными</a:t>
            </a:r>
          </a:p>
          <a:p>
            <a:pPr algn="ctr"/>
            <a:r>
              <a:rPr lang="ru-RU" sz="2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блестящими игрушками и сладостями</a:t>
            </a:r>
          </a:p>
          <a:p>
            <a:pPr algn="ctr"/>
            <a:r>
              <a:rPr lang="ru-RU" sz="2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ёлку, а на её верхушке обычно </a:t>
            </a:r>
          </a:p>
          <a:p>
            <a:pPr algn="ctr"/>
            <a:r>
              <a:rPr lang="ru-RU" sz="2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укрепляют Рождественскую фею</a:t>
            </a:r>
          </a:p>
          <a:p>
            <a:pPr algn="ctr"/>
            <a:r>
              <a:rPr lang="ru-RU" sz="2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или большую серебряную звезду</a:t>
            </a:r>
            <a:r>
              <a:rPr lang="en-US" sz="2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 (star)</a:t>
            </a:r>
            <a:r>
              <a:rPr lang="ru-RU" sz="2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a:t>
            </a:r>
          </a:p>
        </p:txBody>
      </p:sp>
      <p:sp>
        <p:nvSpPr>
          <p:cNvPr id="5" name="Прямоугольник 4"/>
          <p:cNvSpPr/>
          <p:nvPr/>
        </p:nvSpPr>
        <p:spPr>
          <a:xfrm>
            <a:off x="4214810" y="285732"/>
            <a:ext cx="4361002" cy="923330"/>
          </a:xfrm>
          <a:prstGeom prst="rect">
            <a:avLst/>
          </a:prstGeom>
          <a:noFill/>
          <a:ln>
            <a:noFill/>
          </a:ln>
          <a:effectLst/>
          <a:scene3d>
            <a:camera prst="orthographicFront">
              <a:rot lat="0" lon="0" rev="0"/>
            </a:camera>
            <a:lightRig rig="chilly" dir="t">
              <a:rot lat="0" lon="0" rev="18480000"/>
            </a:lightRig>
          </a:scene3d>
          <a:sp3d prstMaterial="clear">
            <a:bevelT h="63500"/>
          </a:sp3d>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5400" b="1" dirty="0" smtClean="0">
                <a:ln/>
                <a:solidFill>
                  <a:schemeClr val="accent3"/>
                </a:solidFill>
              </a:rPr>
              <a:t>Christmas tree</a:t>
            </a:r>
            <a:endParaRPr lang="ru-RU" sz="5400" b="1" dirty="0">
              <a:ln/>
              <a:solidFill>
                <a:schemeClr val="accent3"/>
              </a:solidFill>
            </a:endParaRPr>
          </a:p>
        </p:txBody>
      </p:sp>
      <p:pic>
        <p:nvPicPr>
          <p:cNvPr id="1027" name="Picture 3" descr="C:\Users\нат\Pictures\анимация\новый год и рождество\new_year_0017.gif"/>
          <p:cNvPicPr>
            <a:picLocks noChangeAspect="1" noChangeArrowheads="1" noCrop="1"/>
          </p:cNvPicPr>
          <p:nvPr/>
        </p:nvPicPr>
        <p:blipFill>
          <a:blip r:embed="rId4" cstate="print"/>
          <a:srcRect/>
          <a:stretch>
            <a:fillRect/>
          </a:stretch>
        </p:blipFill>
        <p:spPr bwMode="auto">
          <a:xfrm>
            <a:off x="8286776" y="2428872"/>
            <a:ext cx="714372" cy="1190620"/>
          </a:xfrm>
          <a:prstGeom prst="rect">
            <a:avLst/>
          </a:prstGeom>
          <a:noFill/>
        </p:spPr>
      </p:pic>
      <p:pic>
        <p:nvPicPr>
          <p:cNvPr id="1028" name="Picture 4" descr="C:\Users\нат\Pictures\анимация\новый год и рождество\new_year_0031.gif"/>
          <p:cNvPicPr>
            <a:picLocks noChangeAspect="1" noChangeArrowheads="1" noCrop="1"/>
          </p:cNvPicPr>
          <p:nvPr/>
        </p:nvPicPr>
        <p:blipFill>
          <a:blip r:embed="rId5" cstate="print"/>
          <a:srcRect/>
          <a:stretch>
            <a:fillRect/>
          </a:stretch>
        </p:blipFill>
        <p:spPr bwMode="auto">
          <a:xfrm>
            <a:off x="3143240" y="4429136"/>
            <a:ext cx="834272" cy="1166814"/>
          </a:xfrm>
          <a:prstGeom prst="rect">
            <a:avLst/>
          </a:prstGeom>
          <a:noFill/>
        </p:spPr>
      </p:pic>
    </p:spTree>
  </p:cSld>
  <p:clrMapOvr>
    <a:masterClrMapping/>
  </p:clrMapOvr>
  <p:transition>
    <p:cover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2000" fill="hold"/>
                                        <p:tgtEl>
                                          <p:spTgt spid="1026"/>
                                        </p:tgtEl>
                                        <p:attrNameLst>
                                          <p:attrName>ppt_w</p:attrName>
                                        </p:attrNameLst>
                                      </p:cBhvr>
                                      <p:tavLst>
                                        <p:tav tm="0">
                                          <p:val>
                                            <p:fltVal val="0"/>
                                          </p:val>
                                        </p:tav>
                                        <p:tav tm="100000">
                                          <p:val>
                                            <p:strVal val="#ppt_w"/>
                                          </p:val>
                                        </p:tav>
                                      </p:tavLst>
                                    </p:anim>
                                    <p:anim calcmode="lin" valueType="num">
                                      <p:cBhvr>
                                        <p:cTn id="8" dur="2000" fill="hold"/>
                                        <p:tgtEl>
                                          <p:spTgt spid="1026"/>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22" dur="1000" fill="hold"/>
                                        <p:tgtEl>
                                          <p:spTgt spid="4"/>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37000" b="-37000"/>
          </a:stretch>
        </a:blipFill>
        <a:effectLst/>
      </p:bgPr>
    </p:bg>
    <p:spTree>
      <p:nvGrpSpPr>
        <p:cNvPr id="1" name=""/>
        <p:cNvGrpSpPr/>
        <p:nvPr/>
      </p:nvGrpSpPr>
      <p:grpSpPr>
        <a:xfrm>
          <a:off x="0" y="0"/>
          <a:ext cx="0" cy="0"/>
          <a:chOff x="0" y="0"/>
          <a:chExt cx="0" cy="0"/>
        </a:xfrm>
      </p:grpSpPr>
      <p:pic>
        <p:nvPicPr>
          <p:cNvPr id="2050" name="Picture 2" descr="C:\Users\нат\Pictures\анимация\новый год и рождество\Christmas_pudding.jpg"/>
          <p:cNvPicPr>
            <a:picLocks noChangeAspect="1" noChangeArrowheads="1"/>
          </p:cNvPicPr>
          <p:nvPr/>
        </p:nvPicPr>
        <p:blipFill>
          <a:blip r:embed="rId3" cstate="print"/>
          <a:srcRect/>
          <a:stretch>
            <a:fillRect/>
          </a:stretch>
        </p:blipFill>
        <p:spPr bwMode="auto">
          <a:xfrm>
            <a:off x="0" y="2476500"/>
            <a:ext cx="4162425" cy="3238500"/>
          </a:xfrm>
          <a:prstGeom prst="rect">
            <a:avLst/>
          </a:prstGeom>
          <a:noFill/>
        </p:spPr>
      </p:pic>
      <p:sp>
        <p:nvSpPr>
          <p:cNvPr id="3" name="Прямоугольник 2"/>
          <p:cNvSpPr/>
          <p:nvPr/>
        </p:nvSpPr>
        <p:spPr>
          <a:xfrm>
            <a:off x="3857620" y="214294"/>
            <a:ext cx="4883325" cy="923330"/>
          </a:xfrm>
          <a:prstGeom prst="rect">
            <a:avLst/>
          </a:prstGeom>
          <a:noFill/>
        </p:spPr>
        <p:txBody>
          <a:bodyPr wrap="none" lIns="91440" tIns="45720" rIns="91440" bIns="45720">
            <a:spAutoFit/>
            <a:scene3d>
              <a:camera prst="perspectiveHeroicExtremeLeftFacing"/>
              <a:lightRig rig="threePt" dir="t"/>
            </a:scene3d>
            <a:sp3d extrusionH="57150">
              <a:bevelT w="38100" h="38100" prst="relaxedInset"/>
            </a:sp3d>
          </a:bodyPr>
          <a:lstStyle/>
          <a:p>
            <a:pPr algn="ctr"/>
            <a:r>
              <a:rPr lang="en-US" sz="54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Christmas meals</a:t>
            </a:r>
            <a:endParaRPr lang="ru-RU" sz="54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4" name="Прямоугольник 3"/>
          <p:cNvSpPr/>
          <p:nvPr/>
        </p:nvSpPr>
        <p:spPr>
          <a:xfrm>
            <a:off x="785786" y="1357302"/>
            <a:ext cx="2542684" cy="923330"/>
          </a:xfrm>
          <a:prstGeom prst="rect">
            <a:avLst/>
          </a:prstGeom>
          <a:solidFill>
            <a:schemeClr val="accent5">
              <a:lumMod val="60000"/>
              <a:lumOff val="40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lIns="91440" tIns="45720" rIns="91440" bIns="45720">
            <a:spAutoFit/>
          </a:bodyPr>
          <a:lstStyle/>
          <a:p>
            <a:pPr algn="ctr"/>
            <a: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pudding</a:t>
            </a:r>
            <a:endParaRPr lang="ru-RU"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5" name="Прямоугольник 4"/>
          <p:cNvSpPr/>
          <p:nvPr/>
        </p:nvSpPr>
        <p:spPr>
          <a:xfrm>
            <a:off x="4857752" y="4572012"/>
            <a:ext cx="3783023" cy="923330"/>
          </a:xfrm>
          <a:prstGeom prst="rect">
            <a:avLst/>
          </a:prstGeom>
          <a:solidFill>
            <a:schemeClr val="accent5">
              <a:lumMod val="60000"/>
              <a:lumOff val="40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lIns="91440" tIns="45720" rIns="91440" bIns="45720">
            <a:spAutoFit/>
          </a:bodyPr>
          <a:lstStyle/>
          <a:p>
            <a:pPr algn="ctr"/>
            <a: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Roast turkey</a:t>
            </a:r>
            <a:endParaRPr lang="ru-RU"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pic>
        <p:nvPicPr>
          <p:cNvPr id="2051" name="Picture 3" descr="C:\Users\нат\Pictures\анимация\новый год и рождество\new_year_004.gif"/>
          <p:cNvPicPr>
            <a:picLocks noChangeAspect="1" noChangeArrowheads="1" noCrop="1"/>
          </p:cNvPicPr>
          <p:nvPr/>
        </p:nvPicPr>
        <p:blipFill>
          <a:blip r:embed="rId4" cstate="print"/>
          <a:srcRect/>
          <a:stretch>
            <a:fillRect/>
          </a:stretch>
        </p:blipFill>
        <p:spPr bwMode="auto">
          <a:xfrm>
            <a:off x="3357554" y="1571616"/>
            <a:ext cx="1905000" cy="1905000"/>
          </a:xfrm>
          <a:prstGeom prst="rect">
            <a:avLst/>
          </a:prstGeom>
          <a:noFill/>
        </p:spPr>
      </p:pic>
      <p:pic>
        <p:nvPicPr>
          <p:cNvPr id="1026" name="Picture 2" descr="C:\Users\нат\Pictures\roast-turkey-su-600619-x.jpg"/>
          <p:cNvPicPr>
            <a:picLocks noChangeAspect="1" noChangeArrowheads="1"/>
          </p:cNvPicPr>
          <p:nvPr/>
        </p:nvPicPr>
        <p:blipFill>
          <a:blip r:embed="rId5" cstate="print"/>
          <a:srcRect/>
          <a:stretch>
            <a:fillRect/>
          </a:stretch>
        </p:blipFill>
        <p:spPr bwMode="auto">
          <a:xfrm>
            <a:off x="5429256" y="1500178"/>
            <a:ext cx="2881314" cy="2881314"/>
          </a:xfrm>
          <a:prstGeom prst="rect">
            <a:avLst/>
          </a:prstGeom>
          <a:noFill/>
        </p:spPr>
      </p:pic>
    </p:spTree>
  </p:cSld>
  <p:clrMapOvr>
    <a:masterClrMapping/>
  </p:clrMapOvr>
  <p:transition>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43" presetClass="entr" presetSubtype="0" fill="hold" nodeType="clickEffect">
                                  <p:stCondLst>
                                    <p:cond delay="0"/>
                                  </p:stCondLst>
                                  <p:childTnLst>
                                    <p:set>
                                      <p:cBhvr>
                                        <p:cTn id="13" dur="1" fill="hold">
                                          <p:stCondLst>
                                            <p:cond delay="0"/>
                                          </p:stCondLst>
                                        </p:cTn>
                                        <p:tgtEl>
                                          <p:spTgt spid="2050"/>
                                        </p:tgtEl>
                                        <p:attrNameLst>
                                          <p:attrName>style.visibility</p:attrName>
                                        </p:attrNameLst>
                                      </p:cBhvr>
                                      <p:to>
                                        <p:strVal val="visible"/>
                                      </p:to>
                                    </p:set>
                                    <p:animEffect transition="in" filter="fade">
                                      <p:cBhvr>
                                        <p:cTn id="14" dur="100"/>
                                        <p:tgtEl>
                                          <p:spTgt spid="2050"/>
                                        </p:tgtEl>
                                      </p:cBhvr>
                                    </p:animEffect>
                                    <p:anim calcmode="lin" valueType="num">
                                      <p:cBhvr>
                                        <p:cTn id="15" dur="400" fill="hold"/>
                                        <p:tgtEl>
                                          <p:spTgt spid="2050"/>
                                        </p:tgtEl>
                                        <p:attrNameLst>
                                          <p:attrName>ppt_x</p:attrName>
                                        </p:attrNameLst>
                                      </p:cBhvr>
                                      <p:tavLst>
                                        <p:tav tm="0">
                                          <p:val>
                                            <p:strVal val="#ppt_x"/>
                                          </p:val>
                                        </p:tav>
                                        <p:tav tm="100000">
                                          <p:val>
                                            <p:strVal val="#ppt_x"/>
                                          </p:val>
                                        </p:tav>
                                      </p:tavLst>
                                    </p:anim>
                                    <p:anim calcmode="lin" valueType="num">
                                      <p:cBhvr>
                                        <p:cTn id="16" dur="400" fill="hold"/>
                                        <p:tgtEl>
                                          <p:spTgt spid="2050"/>
                                        </p:tgtEl>
                                        <p:attrNameLst>
                                          <p:attrName>ppt_y</p:attrName>
                                        </p:attrNameLst>
                                      </p:cBhvr>
                                      <p:tavLst>
                                        <p:tav tm="0">
                                          <p:val>
                                            <p:strVal val="#ppt_y+0.31"/>
                                          </p:val>
                                        </p:tav>
                                        <p:tav tm="100000">
                                          <p:val>
                                            <p:strVal val="#ppt_y+0.31"/>
                                          </p:val>
                                        </p:tav>
                                      </p:tavLst>
                                    </p:anim>
                                    <p:anim calcmode="lin" valueType="num">
                                      <p:cBhvr>
                                        <p:cTn id="17" dur="600" decel="50000" fill="hold">
                                          <p:stCondLst>
                                            <p:cond delay="400"/>
                                          </p:stCondLst>
                                        </p:cTn>
                                        <p:tgtEl>
                                          <p:spTgt spid="2050"/>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8" dur="600" decel="50000" fill="hold">
                                          <p:stCondLst>
                                            <p:cond delay="400"/>
                                          </p:stCondLst>
                                        </p:cTn>
                                        <p:tgtEl>
                                          <p:spTgt spid="2050"/>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3" presetClass="entr" presetSubtype="16"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p:cTn id="23" dur="500" fill="hold"/>
                                        <p:tgtEl>
                                          <p:spTgt spid="4"/>
                                        </p:tgtEl>
                                        <p:attrNameLst>
                                          <p:attrName>ppt_w</p:attrName>
                                        </p:attrNameLst>
                                      </p:cBhvr>
                                      <p:tavLst>
                                        <p:tav tm="0">
                                          <p:val>
                                            <p:fltVal val="0"/>
                                          </p:val>
                                        </p:tav>
                                        <p:tav tm="100000">
                                          <p:val>
                                            <p:strVal val="#ppt_w"/>
                                          </p:val>
                                        </p:tav>
                                      </p:tavLst>
                                    </p:anim>
                                    <p:anim calcmode="lin" valueType="num">
                                      <p:cBhvr>
                                        <p:cTn id="24"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52" presetClass="entr" presetSubtype="0" fill="hold" nodeType="clickEffect">
                                  <p:stCondLst>
                                    <p:cond delay="0"/>
                                  </p:stCondLst>
                                  <p:childTnLst>
                                    <p:set>
                                      <p:cBhvr>
                                        <p:cTn id="28" dur="1" fill="hold">
                                          <p:stCondLst>
                                            <p:cond delay="0"/>
                                          </p:stCondLst>
                                        </p:cTn>
                                        <p:tgtEl>
                                          <p:spTgt spid="1026"/>
                                        </p:tgtEl>
                                        <p:attrNameLst>
                                          <p:attrName>style.visibility</p:attrName>
                                        </p:attrNameLst>
                                      </p:cBhvr>
                                      <p:to>
                                        <p:strVal val="visible"/>
                                      </p:to>
                                    </p:set>
                                    <p:animScale>
                                      <p:cBhvr>
                                        <p:cTn id="29" dur="1000" decel="50000" fill="hold">
                                          <p:stCondLst>
                                            <p:cond delay="0"/>
                                          </p:stCondLst>
                                        </p:cTn>
                                        <p:tgtEl>
                                          <p:spTgt spid="10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1026"/>
                                        </p:tgtEl>
                                        <p:attrNameLst>
                                          <p:attrName>ppt_x</p:attrName>
                                          <p:attrName>ppt_y</p:attrName>
                                        </p:attrNameLst>
                                      </p:cBhvr>
                                    </p:animMotion>
                                    <p:animEffect transition="in" filter="fade">
                                      <p:cBhvr>
                                        <p:cTn id="31" dur="1000"/>
                                        <p:tgtEl>
                                          <p:spTgt spid="1026"/>
                                        </p:tgtEl>
                                      </p:cBhvr>
                                    </p:animEffect>
                                  </p:childTnLst>
                                </p:cTn>
                              </p:par>
                            </p:childTnLst>
                          </p:cTn>
                        </p:par>
                      </p:childTnLst>
                    </p:cTn>
                  </p:par>
                  <p:par>
                    <p:cTn id="32" fill="hold">
                      <p:stCondLst>
                        <p:cond delay="indefinite"/>
                      </p:stCondLst>
                      <p:childTnLst>
                        <p:par>
                          <p:cTn id="33" fill="hold">
                            <p:stCondLst>
                              <p:cond delay="0"/>
                            </p:stCondLst>
                            <p:childTnLst>
                              <p:par>
                                <p:cTn id="34" presetID="26" presetClass="entr" presetSubtype="0" fill="hold" grpId="0" nodeType="click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wipe(down)">
                                      <p:cBhvr>
                                        <p:cTn id="36" dur="580">
                                          <p:stCondLst>
                                            <p:cond delay="0"/>
                                          </p:stCondLst>
                                        </p:cTn>
                                        <p:tgtEl>
                                          <p:spTgt spid="5"/>
                                        </p:tgtEl>
                                      </p:cBhvr>
                                    </p:animEffect>
                                    <p:anim calcmode="lin" valueType="num">
                                      <p:cBhvr>
                                        <p:cTn id="37"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38"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39"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40"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41"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42" dur="26">
                                          <p:stCondLst>
                                            <p:cond delay="650"/>
                                          </p:stCondLst>
                                        </p:cTn>
                                        <p:tgtEl>
                                          <p:spTgt spid="5"/>
                                        </p:tgtEl>
                                      </p:cBhvr>
                                      <p:to x="100000" y="60000"/>
                                    </p:animScale>
                                    <p:animScale>
                                      <p:cBhvr>
                                        <p:cTn id="43" dur="166" decel="50000">
                                          <p:stCondLst>
                                            <p:cond delay="676"/>
                                          </p:stCondLst>
                                        </p:cTn>
                                        <p:tgtEl>
                                          <p:spTgt spid="5"/>
                                        </p:tgtEl>
                                      </p:cBhvr>
                                      <p:to x="100000" y="100000"/>
                                    </p:animScale>
                                    <p:animScale>
                                      <p:cBhvr>
                                        <p:cTn id="44" dur="26">
                                          <p:stCondLst>
                                            <p:cond delay="1312"/>
                                          </p:stCondLst>
                                        </p:cTn>
                                        <p:tgtEl>
                                          <p:spTgt spid="5"/>
                                        </p:tgtEl>
                                      </p:cBhvr>
                                      <p:to x="100000" y="80000"/>
                                    </p:animScale>
                                    <p:animScale>
                                      <p:cBhvr>
                                        <p:cTn id="45" dur="166" decel="50000">
                                          <p:stCondLst>
                                            <p:cond delay="1338"/>
                                          </p:stCondLst>
                                        </p:cTn>
                                        <p:tgtEl>
                                          <p:spTgt spid="5"/>
                                        </p:tgtEl>
                                      </p:cBhvr>
                                      <p:to x="100000" y="100000"/>
                                    </p:animScale>
                                    <p:animScale>
                                      <p:cBhvr>
                                        <p:cTn id="46" dur="26">
                                          <p:stCondLst>
                                            <p:cond delay="1642"/>
                                          </p:stCondLst>
                                        </p:cTn>
                                        <p:tgtEl>
                                          <p:spTgt spid="5"/>
                                        </p:tgtEl>
                                      </p:cBhvr>
                                      <p:to x="100000" y="90000"/>
                                    </p:animScale>
                                    <p:animScale>
                                      <p:cBhvr>
                                        <p:cTn id="47" dur="166" decel="50000">
                                          <p:stCondLst>
                                            <p:cond delay="1668"/>
                                          </p:stCondLst>
                                        </p:cTn>
                                        <p:tgtEl>
                                          <p:spTgt spid="5"/>
                                        </p:tgtEl>
                                      </p:cBhvr>
                                      <p:to x="100000" y="100000"/>
                                    </p:animScale>
                                    <p:animScale>
                                      <p:cBhvr>
                                        <p:cTn id="48" dur="26">
                                          <p:stCondLst>
                                            <p:cond delay="1808"/>
                                          </p:stCondLst>
                                        </p:cTn>
                                        <p:tgtEl>
                                          <p:spTgt spid="5"/>
                                        </p:tgtEl>
                                      </p:cBhvr>
                                      <p:to x="100000" y="95000"/>
                                    </p:animScale>
                                    <p:animScale>
                                      <p:cBhvr>
                                        <p:cTn id="49"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25000" b="-25000"/>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214282" y="4214822"/>
            <a:ext cx="5062348" cy="1323439"/>
          </a:xfrm>
          <a:prstGeom prst="rect">
            <a:avLst/>
          </a:prstGeom>
          <a:noFill/>
        </p:spPr>
        <p:txBody>
          <a:bodyPr wrap="none" lIns="91440" tIns="45720" rIns="91440" bIns="45720">
            <a:spAutoFit/>
            <a:scene3d>
              <a:camera prst="perspectiveRelaxedModerately"/>
              <a:lightRig rig="threePt" dir="t"/>
            </a:scene3d>
            <a:sp3d extrusionH="57150">
              <a:bevelT w="38100" h="38100" prst="angle"/>
            </a:sp3d>
          </a:bodyPr>
          <a:lstStyle/>
          <a:p>
            <a:pPr algn="ctr"/>
            <a:r>
              <a:rPr lang="en-US" sz="80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Santa Claus</a:t>
            </a:r>
            <a:endParaRPr lang="ru-RU" sz="80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Tree>
  </p:cSld>
  <p:clrMapOvr>
    <a:masterClrMapping/>
  </p:clrMapOvr>
  <p:transition spd="med">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
                                        <p:tgtEl>
                                          <p:spTgt spid="2"/>
                                        </p:tgtEl>
                                      </p:cBhvr>
                                    </p:animEffect>
                                    <p:anim calcmode="lin" valueType="num">
                                      <p:cBhvr>
                                        <p:cTn id="8" dur="800" fill="hold"/>
                                        <p:tgtEl>
                                          <p:spTgt spid="2"/>
                                        </p:tgtEl>
                                        <p:attrNameLst>
                                          <p:attrName>ppt_x</p:attrName>
                                        </p:attrNameLst>
                                      </p:cBhvr>
                                      <p:tavLst>
                                        <p:tav tm="0">
                                          <p:val>
                                            <p:strVal val="#ppt_x"/>
                                          </p:val>
                                        </p:tav>
                                        <p:tav tm="100000">
                                          <p:val>
                                            <p:strVal val="#ppt_x"/>
                                          </p:val>
                                        </p:tav>
                                      </p:tavLst>
                                    </p:anim>
                                    <p:anim calcmode="lin" valueType="num">
                                      <p:cBhvr>
                                        <p:cTn id="9" dur="800" fill="hold"/>
                                        <p:tgtEl>
                                          <p:spTgt spid="2"/>
                                        </p:tgtEl>
                                        <p:attrNameLst>
                                          <p:attrName>ppt_y</p:attrName>
                                        </p:attrNameLst>
                                      </p:cBhvr>
                                      <p:tavLst>
                                        <p:tav tm="0">
                                          <p:val>
                                            <p:strVal val="#ppt_y+0.31"/>
                                          </p:val>
                                        </p:tav>
                                        <p:tav tm="100000">
                                          <p:val>
                                            <p:strVal val="#ppt_y+0.31"/>
                                          </p:val>
                                        </p:tav>
                                      </p:tavLst>
                                    </p:anim>
                                    <p:anim calcmode="lin" valueType="num">
                                      <p:cBhvr>
                                        <p:cTn id="10" dur="1200" decel="50000" fill="hold">
                                          <p:stCondLst>
                                            <p:cond delay="800"/>
                                          </p:stCondLst>
                                        </p:cTn>
                                        <p:tgtEl>
                                          <p:spTgt spid="2"/>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1200" decel="50000" fill="hold">
                                          <p:stCondLst>
                                            <p:cond delay="800"/>
                                          </p:stCondLst>
                                        </p:cTn>
                                        <p:tgtEl>
                                          <p:spTgt spid="2"/>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22000" b="-22000"/>
          </a:stretch>
        </a:blipFill>
        <a:effectLst/>
      </p:bgPr>
    </p:bg>
    <p:spTree>
      <p:nvGrpSpPr>
        <p:cNvPr id="1" name=""/>
        <p:cNvGrpSpPr/>
        <p:nvPr/>
      </p:nvGrpSpPr>
      <p:grpSpPr>
        <a:xfrm>
          <a:off x="0" y="0"/>
          <a:ext cx="0" cy="0"/>
          <a:chOff x="0" y="0"/>
          <a:chExt cx="0" cy="0"/>
        </a:xfrm>
      </p:grpSpPr>
      <p:pic>
        <p:nvPicPr>
          <p:cNvPr id="3074" name="Picture 2" descr="C:\Users\нат\Pictures\анимация\новый год и рождество\Рисунок10.jpg"/>
          <p:cNvPicPr>
            <a:picLocks noChangeAspect="1" noChangeArrowheads="1"/>
          </p:cNvPicPr>
          <p:nvPr/>
        </p:nvPicPr>
        <p:blipFill>
          <a:blip r:embed="rId3" cstate="print"/>
          <a:srcRect/>
          <a:stretch>
            <a:fillRect/>
          </a:stretch>
        </p:blipFill>
        <p:spPr bwMode="auto">
          <a:xfrm>
            <a:off x="0" y="0"/>
            <a:ext cx="7165075" cy="5715000"/>
          </a:xfrm>
          <a:prstGeom prst="rect">
            <a:avLst/>
          </a:prstGeom>
          <a:noFill/>
        </p:spPr>
      </p:pic>
      <p:pic>
        <p:nvPicPr>
          <p:cNvPr id="3075" name="Picture 3" descr="C:\Users\нат\Pictures\анимация\новый год и рождество\new_year_0027.gif"/>
          <p:cNvPicPr>
            <a:picLocks noChangeAspect="1" noChangeArrowheads="1" noCrop="1"/>
          </p:cNvPicPr>
          <p:nvPr/>
        </p:nvPicPr>
        <p:blipFill>
          <a:blip r:embed="rId4" cstate="print"/>
          <a:srcRect/>
          <a:stretch>
            <a:fillRect/>
          </a:stretch>
        </p:blipFill>
        <p:spPr bwMode="auto">
          <a:xfrm>
            <a:off x="7643834" y="3214690"/>
            <a:ext cx="1371600" cy="1438275"/>
          </a:xfrm>
          <a:prstGeom prst="rect">
            <a:avLst/>
          </a:prstGeom>
          <a:noFill/>
        </p:spPr>
      </p:pic>
      <p:pic>
        <p:nvPicPr>
          <p:cNvPr id="3076" name="Picture 4" descr="C:\Users\нат\Pictures\анимация\новый год и рождество\new_year_0032.gif"/>
          <p:cNvPicPr>
            <a:picLocks noChangeAspect="1" noChangeArrowheads="1" noCrop="1"/>
          </p:cNvPicPr>
          <p:nvPr/>
        </p:nvPicPr>
        <p:blipFill>
          <a:blip r:embed="rId5" cstate="print"/>
          <a:srcRect/>
          <a:stretch>
            <a:fillRect/>
          </a:stretch>
        </p:blipFill>
        <p:spPr bwMode="auto">
          <a:xfrm>
            <a:off x="7286644" y="2285996"/>
            <a:ext cx="952500" cy="952500"/>
          </a:xfrm>
          <a:prstGeom prst="rect">
            <a:avLst/>
          </a:prstGeom>
          <a:noFill/>
        </p:spPr>
      </p:pic>
    </p:spTree>
  </p:cSld>
  <p:clrMapOvr>
    <a:masterClrMapping/>
  </p:clrMapOvr>
  <p:transition>
    <p:pull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box(out)">
                                      <p:cBhvr>
                                        <p:cTn id="7" dur="2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2">
            <a:lumMod val="40000"/>
            <a:lumOff val="60000"/>
            <a:alpha val="39000"/>
          </a:schemeClr>
        </a:solidFill>
        <a:effectLst/>
      </p:bgPr>
    </p:bg>
    <p:spTree>
      <p:nvGrpSpPr>
        <p:cNvPr id="1" name=""/>
        <p:cNvGrpSpPr/>
        <p:nvPr/>
      </p:nvGrpSpPr>
      <p:grpSpPr>
        <a:xfrm>
          <a:off x="0" y="0"/>
          <a:ext cx="0" cy="0"/>
          <a:chOff x="0" y="0"/>
          <a:chExt cx="0" cy="0"/>
        </a:xfrm>
      </p:grpSpPr>
      <p:sp>
        <p:nvSpPr>
          <p:cNvPr id="2" name="Прямоугольник 1"/>
          <p:cNvSpPr/>
          <p:nvPr/>
        </p:nvSpPr>
        <p:spPr>
          <a:xfrm>
            <a:off x="357158" y="214294"/>
            <a:ext cx="6620851" cy="923330"/>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5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Santa </a:t>
            </a:r>
            <a:r>
              <a:rPr lang="en-US" sz="5400" b="1" cap="all" spc="0" dirty="0" err="1"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claus</a:t>
            </a:r>
            <a:r>
              <a:rPr lang="en-US" sz="5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village</a:t>
            </a:r>
            <a:endParaRPr lang="ru-RU"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pic>
        <p:nvPicPr>
          <p:cNvPr id="4098" name="Picture 2" descr="mhtml:file://C:\Users\нат\Documents\работа\мероприятия\Деревня%20Санта%20Клауса%20в%20Лапландии.mht!http://www.rozhdestvo.org/images/village/snowman.jpg"/>
          <p:cNvPicPr>
            <a:picLocks noChangeAspect="1" noChangeArrowheads="1"/>
          </p:cNvPicPr>
          <p:nvPr/>
        </p:nvPicPr>
        <p:blipFill>
          <a:blip r:embed="rId2" cstate="print"/>
          <a:srcRect/>
          <a:stretch>
            <a:fillRect/>
          </a:stretch>
        </p:blipFill>
        <p:spPr bwMode="auto">
          <a:xfrm>
            <a:off x="2214546" y="3286128"/>
            <a:ext cx="3357586" cy="2248565"/>
          </a:xfrm>
          <a:prstGeom prst="rect">
            <a:avLst/>
          </a:prstGeom>
          <a:noFill/>
        </p:spPr>
      </p:pic>
      <p:pic>
        <p:nvPicPr>
          <p:cNvPr id="4100" name="Picture 4" descr="mhtml:file://C:\Users\нат\Documents\работа\мероприятия\Деревня%20Санта%20Клауса%20в%20Лапландии.mht!http://www.rozhdestvo.org/images/village/610x.jpg"/>
          <p:cNvPicPr>
            <a:picLocks noChangeAspect="1" noChangeArrowheads="1"/>
          </p:cNvPicPr>
          <p:nvPr/>
        </p:nvPicPr>
        <p:blipFill>
          <a:blip r:embed="rId3" cstate="print"/>
          <a:srcRect/>
          <a:stretch>
            <a:fillRect/>
          </a:stretch>
        </p:blipFill>
        <p:spPr bwMode="auto">
          <a:xfrm>
            <a:off x="4857752" y="1071550"/>
            <a:ext cx="4036115" cy="2600317"/>
          </a:xfrm>
          <a:prstGeom prst="rect">
            <a:avLst/>
          </a:prstGeom>
          <a:noFill/>
        </p:spPr>
      </p:pic>
      <p:pic>
        <p:nvPicPr>
          <p:cNvPr id="4102" name="Picture 6" descr="mhtml:file://C:\Users\нат\Documents\работа\мероприятия\Деревня%20Санта%20Клауса%20в%20Лапландии.mht!http://www.rozhdestvo.org/images/village/village.jpg"/>
          <p:cNvPicPr>
            <a:picLocks noChangeAspect="1" noChangeArrowheads="1"/>
          </p:cNvPicPr>
          <p:nvPr/>
        </p:nvPicPr>
        <p:blipFill>
          <a:blip r:embed="rId4" cstate="print"/>
          <a:srcRect/>
          <a:stretch>
            <a:fillRect/>
          </a:stretch>
        </p:blipFill>
        <p:spPr bwMode="auto">
          <a:xfrm>
            <a:off x="1071538" y="928674"/>
            <a:ext cx="3429024" cy="2120970"/>
          </a:xfrm>
          <a:prstGeom prst="rect">
            <a:avLst/>
          </a:prstGeom>
          <a:noFill/>
        </p:spPr>
      </p:pic>
      <p:pic>
        <p:nvPicPr>
          <p:cNvPr id="4104" name="Picture 8" descr="mhtml:file://C:\Users\нат\Documents\работа\мероприятия\Деревня%20Санта%20Клауса%20в%20Лапландии.mht!http://www.rozhdestvo.org/images/village/shop2.jpg"/>
          <p:cNvPicPr>
            <a:picLocks noChangeAspect="1" noChangeArrowheads="1"/>
          </p:cNvPicPr>
          <p:nvPr/>
        </p:nvPicPr>
        <p:blipFill>
          <a:blip r:embed="rId5" cstate="print"/>
          <a:srcRect/>
          <a:stretch>
            <a:fillRect/>
          </a:stretch>
        </p:blipFill>
        <p:spPr bwMode="auto">
          <a:xfrm>
            <a:off x="6286512" y="3500442"/>
            <a:ext cx="2000264" cy="2055358"/>
          </a:xfrm>
          <a:prstGeom prst="rect">
            <a:avLst/>
          </a:prstGeom>
          <a:noFill/>
        </p:spPr>
      </p:pic>
      <p:pic>
        <p:nvPicPr>
          <p:cNvPr id="4105" name="Picture 9" descr="C:\Users\нат\Pictures\анимация\новый год и рождество\47.gif"/>
          <p:cNvPicPr>
            <a:picLocks noChangeAspect="1" noChangeArrowheads="1" noCrop="1"/>
          </p:cNvPicPr>
          <p:nvPr/>
        </p:nvPicPr>
        <p:blipFill>
          <a:blip r:embed="rId6" cstate="print"/>
          <a:srcRect/>
          <a:stretch>
            <a:fillRect/>
          </a:stretch>
        </p:blipFill>
        <p:spPr bwMode="auto">
          <a:xfrm>
            <a:off x="3929058" y="1643054"/>
            <a:ext cx="1143008" cy="1760495"/>
          </a:xfrm>
          <a:prstGeom prst="rect">
            <a:avLst/>
          </a:prstGeom>
          <a:noFill/>
        </p:spPr>
      </p:pic>
      <p:pic>
        <p:nvPicPr>
          <p:cNvPr id="4107" name="Picture 11" descr="C:\Users\нат\Pictures\анимация\новый год и рождество\2.bmp"/>
          <p:cNvPicPr>
            <a:picLocks noChangeAspect="1" noChangeArrowheads="1"/>
          </p:cNvPicPr>
          <p:nvPr/>
        </p:nvPicPr>
        <p:blipFill>
          <a:blip r:embed="rId7" cstate="print"/>
          <a:srcRect/>
          <a:stretch>
            <a:fillRect/>
          </a:stretch>
        </p:blipFill>
        <p:spPr bwMode="auto">
          <a:xfrm>
            <a:off x="0" y="2143125"/>
            <a:ext cx="2381250" cy="3571875"/>
          </a:xfrm>
          <a:prstGeom prst="rect">
            <a:avLst/>
          </a:prstGeom>
          <a:noFill/>
          <a:effectLst>
            <a:softEdge rad="317500"/>
          </a:effectLst>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4107"/>
                                        </p:tgtEl>
                                        <p:attrNameLst>
                                          <p:attrName>style.visibility</p:attrName>
                                        </p:attrNameLst>
                                      </p:cBhvr>
                                      <p:to>
                                        <p:strVal val="visible"/>
                                      </p:to>
                                    </p:set>
                                    <p:animScale>
                                      <p:cBhvr>
                                        <p:cTn id="14" dur="2000" decel="50000" fill="hold">
                                          <p:stCondLst>
                                            <p:cond delay="0"/>
                                          </p:stCondLst>
                                        </p:cTn>
                                        <p:tgtEl>
                                          <p:spTgt spid="410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2000" decel="50000" fill="hold">
                                          <p:stCondLst>
                                            <p:cond delay="0"/>
                                          </p:stCondLst>
                                        </p:cTn>
                                        <p:tgtEl>
                                          <p:spTgt spid="4107"/>
                                        </p:tgtEl>
                                        <p:attrNameLst>
                                          <p:attrName>ppt_x</p:attrName>
                                          <p:attrName>ppt_y</p:attrName>
                                        </p:attrNameLst>
                                      </p:cBhvr>
                                    </p:animMotion>
                                    <p:animEffect transition="in" filter="fade">
                                      <p:cBhvr>
                                        <p:cTn id="16" dur="2000"/>
                                        <p:tgtEl>
                                          <p:spTgt spid="4107"/>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5" fill="hold" nodeType="clickEffect">
                                  <p:stCondLst>
                                    <p:cond delay="0"/>
                                  </p:stCondLst>
                                  <p:childTnLst>
                                    <p:set>
                                      <p:cBhvr>
                                        <p:cTn id="20" dur="1" fill="hold">
                                          <p:stCondLst>
                                            <p:cond delay="0"/>
                                          </p:stCondLst>
                                        </p:cTn>
                                        <p:tgtEl>
                                          <p:spTgt spid="4102"/>
                                        </p:tgtEl>
                                        <p:attrNameLst>
                                          <p:attrName>style.visibility</p:attrName>
                                        </p:attrNameLst>
                                      </p:cBhvr>
                                      <p:to>
                                        <p:strVal val="visible"/>
                                      </p:to>
                                    </p:set>
                                    <p:animEffect transition="in" filter="blinds(vertical)">
                                      <p:cBhvr>
                                        <p:cTn id="21" dur="2000"/>
                                        <p:tgtEl>
                                          <p:spTgt spid="4102"/>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nodeType="clickEffect">
                                  <p:stCondLst>
                                    <p:cond delay="0"/>
                                  </p:stCondLst>
                                  <p:childTnLst>
                                    <p:set>
                                      <p:cBhvr>
                                        <p:cTn id="25" dur="1" fill="hold">
                                          <p:stCondLst>
                                            <p:cond delay="0"/>
                                          </p:stCondLst>
                                        </p:cTn>
                                        <p:tgtEl>
                                          <p:spTgt spid="4104"/>
                                        </p:tgtEl>
                                        <p:attrNameLst>
                                          <p:attrName>style.visibility</p:attrName>
                                        </p:attrNameLst>
                                      </p:cBhvr>
                                      <p:to>
                                        <p:strVal val="visible"/>
                                      </p:to>
                                    </p:set>
                                    <p:animEffect transition="in" filter="blinds(horizontal)">
                                      <p:cBhvr>
                                        <p:cTn id="26" dur="2000"/>
                                        <p:tgtEl>
                                          <p:spTgt spid="4104"/>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nodeType="clickEffect">
                                  <p:stCondLst>
                                    <p:cond delay="0"/>
                                  </p:stCondLst>
                                  <p:childTnLst>
                                    <p:set>
                                      <p:cBhvr>
                                        <p:cTn id="30" dur="1" fill="hold">
                                          <p:stCondLst>
                                            <p:cond delay="0"/>
                                          </p:stCondLst>
                                        </p:cTn>
                                        <p:tgtEl>
                                          <p:spTgt spid="4100"/>
                                        </p:tgtEl>
                                        <p:attrNameLst>
                                          <p:attrName>style.visibility</p:attrName>
                                        </p:attrNameLst>
                                      </p:cBhvr>
                                      <p:to>
                                        <p:strVal val="visible"/>
                                      </p:to>
                                    </p:set>
                                    <p:animEffect transition="in" filter="blinds(horizontal)">
                                      <p:cBhvr>
                                        <p:cTn id="31" dur="2000"/>
                                        <p:tgtEl>
                                          <p:spTgt spid="4100"/>
                                        </p:tgtEl>
                                      </p:cBhvr>
                                    </p:animEffect>
                                  </p:childTnLst>
                                </p:cTn>
                              </p:par>
                            </p:childTnLst>
                          </p:cTn>
                        </p:par>
                      </p:childTnLst>
                    </p:cTn>
                  </p:par>
                  <p:par>
                    <p:cTn id="32" fill="hold">
                      <p:stCondLst>
                        <p:cond delay="indefinite"/>
                      </p:stCondLst>
                      <p:childTnLst>
                        <p:par>
                          <p:cTn id="33" fill="hold">
                            <p:stCondLst>
                              <p:cond delay="0"/>
                            </p:stCondLst>
                            <p:childTnLst>
                              <p:par>
                                <p:cTn id="34" presetID="4" presetClass="entr" presetSubtype="16" fill="hold" nodeType="clickEffect">
                                  <p:stCondLst>
                                    <p:cond delay="0"/>
                                  </p:stCondLst>
                                  <p:childTnLst>
                                    <p:set>
                                      <p:cBhvr>
                                        <p:cTn id="35" dur="1" fill="hold">
                                          <p:stCondLst>
                                            <p:cond delay="0"/>
                                          </p:stCondLst>
                                        </p:cTn>
                                        <p:tgtEl>
                                          <p:spTgt spid="4098"/>
                                        </p:tgtEl>
                                        <p:attrNameLst>
                                          <p:attrName>style.visibility</p:attrName>
                                        </p:attrNameLst>
                                      </p:cBhvr>
                                      <p:to>
                                        <p:strVal val="visible"/>
                                      </p:to>
                                    </p:set>
                                    <p:animEffect transition="in" filter="box(in)">
                                      <p:cBhvr>
                                        <p:cTn id="36" dur="20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7000" b="-17000"/>
          </a:stretch>
        </a:blipFill>
        <a:effectLst/>
      </p:bgPr>
    </p:bg>
    <p:spTree>
      <p:nvGrpSpPr>
        <p:cNvPr id="1" name=""/>
        <p:cNvGrpSpPr/>
        <p:nvPr/>
      </p:nvGrpSpPr>
      <p:grpSpPr>
        <a:xfrm>
          <a:off x="0" y="0"/>
          <a:ext cx="0" cy="0"/>
          <a:chOff x="0" y="0"/>
          <a:chExt cx="0" cy="0"/>
        </a:xfrm>
      </p:grpSpPr>
      <p:sp>
        <p:nvSpPr>
          <p:cNvPr id="4" name="Прямоугольник 3"/>
          <p:cNvSpPr/>
          <p:nvPr/>
        </p:nvSpPr>
        <p:spPr>
          <a:xfrm>
            <a:off x="1428728" y="142856"/>
            <a:ext cx="5152373" cy="923330"/>
          </a:xfrm>
          <a:prstGeom prst="rect">
            <a:avLst/>
          </a:prstGeom>
          <a:noFill/>
        </p:spPr>
        <p:txBody>
          <a:bodyPr wrap="none" lIns="91440" tIns="45720" rIns="91440" bIns="45720">
            <a:spAutoFit/>
            <a:scene3d>
              <a:camera prst="perspectiveRelaxedModerately"/>
              <a:lightRig rig="threePt" dir="t"/>
            </a:scene3d>
            <a:sp3d extrusionH="57150">
              <a:bevelT w="69850" h="38100" prst="cross"/>
            </a:sp3d>
          </a:bodyPr>
          <a:lstStyle/>
          <a:p>
            <a:pPr algn="ctr"/>
            <a:r>
              <a:rPr lang="ru-RU" sz="54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25</a:t>
            </a:r>
            <a:r>
              <a:rPr lang="en-US" sz="5400" b="1" cap="none" spc="0" baseline="30000" dirty="0" err="1"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th</a:t>
            </a:r>
            <a:r>
              <a:rPr lang="en-US" sz="54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 of December</a:t>
            </a:r>
            <a:endParaRPr lang="ru-RU" sz="54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5" name="Прямоугольник 4"/>
          <p:cNvSpPr/>
          <p:nvPr/>
        </p:nvSpPr>
        <p:spPr>
          <a:xfrm>
            <a:off x="1785918" y="3929070"/>
            <a:ext cx="6217536" cy="1569660"/>
          </a:xfrm>
          <a:prstGeom prst="rect">
            <a:avLst/>
          </a:prstGeom>
          <a:noFill/>
        </p:spPr>
        <p:txBody>
          <a:bodyPr wrap="none" lIns="91440" tIns="45720" rIns="91440" bIns="45720">
            <a:spAutoFit/>
            <a:scene3d>
              <a:camera prst="perspectiveContrastingRightFacing"/>
              <a:lightRig rig="brightRoom" dir="t"/>
            </a:scene3d>
            <a:sp3d extrusionH="57150" contourW="6350" prstMaterial="plastic">
              <a:bevelT w="20320" h="20320" prst="coolSlant"/>
              <a:contourClr>
                <a:schemeClr val="accent1">
                  <a:tint val="100000"/>
                  <a:shade val="100000"/>
                  <a:hueMod val="100000"/>
                  <a:satMod val="100000"/>
                </a:schemeClr>
              </a:contourClr>
            </a:sp3d>
          </a:bodyPr>
          <a:lstStyle/>
          <a:p>
            <a:pPr algn="ctr"/>
            <a:r>
              <a:rPr lang="en-US" sz="96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Christmas</a:t>
            </a:r>
            <a:endParaRPr lang="ru-RU" sz="96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style.rotation</p:attrName>
                                        </p:attrNameLst>
                                      </p:cBhvr>
                                      <p:tavLst>
                                        <p:tav tm="0">
                                          <p:val>
                                            <p:fltVal val="720"/>
                                          </p:val>
                                        </p:tav>
                                        <p:tav tm="100000">
                                          <p:val>
                                            <p:fltVal val="0"/>
                                          </p:val>
                                        </p:tav>
                                      </p:tavLst>
                                    </p:anim>
                                    <p:anim calcmode="lin" valueType="num">
                                      <p:cBhvr>
                                        <p:cTn id="9" dur="2000" fill="hold"/>
                                        <p:tgtEl>
                                          <p:spTgt spid="5"/>
                                        </p:tgtEl>
                                        <p:attrNameLst>
                                          <p:attrName>ppt_h</p:attrName>
                                        </p:attrNameLst>
                                      </p:cBhvr>
                                      <p:tavLst>
                                        <p:tav tm="0">
                                          <p:val>
                                            <p:fltVal val="0"/>
                                          </p:val>
                                        </p:tav>
                                        <p:tav tm="100000">
                                          <p:val>
                                            <p:strVal val="#ppt_h"/>
                                          </p:val>
                                        </p:tav>
                                      </p:tavLst>
                                    </p:anim>
                                    <p:anim calcmode="lin" valueType="num">
                                      <p:cBhvr>
                                        <p:cTn id="10" dur="2000" fill="hold"/>
                                        <p:tgtEl>
                                          <p:spTgt spid="5"/>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47"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2000"/>
                                        <p:tgtEl>
                                          <p:spTgt spid="4"/>
                                        </p:tgtEl>
                                      </p:cBhvr>
                                    </p:animEffect>
                                    <p:anim calcmode="lin" valueType="num">
                                      <p:cBhvr>
                                        <p:cTn id="16" dur="2000" fill="hold"/>
                                        <p:tgtEl>
                                          <p:spTgt spid="4"/>
                                        </p:tgtEl>
                                        <p:attrNameLst>
                                          <p:attrName>ppt_x</p:attrName>
                                        </p:attrNameLst>
                                      </p:cBhvr>
                                      <p:tavLst>
                                        <p:tav tm="0">
                                          <p:val>
                                            <p:strVal val="#ppt_x"/>
                                          </p:val>
                                        </p:tav>
                                        <p:tav tm="100000">
                                          <p:val>
                                            <p:strVal val="#ppt_x"/>
                                          </p:val>
                                        </p:tav>
                                      </p:tavLst>
                                    </p:anim>
                                    <p:anim calcmode="lin" valueType="num">
                                      <p:cBhvr>
                                        <p:cTn id="17" dur="2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20000" b="-20000"/>
          </a:stretch>
        </a:blipFill>
        <a:effectLst/>
      </p:bgPr>
    </p:bg>
    <p:spTree>
      <p:nvGrpSpPr>
        <p:cNvPr id="1" name=""/>
        <p:cNvGrpSpPr/>
        <p:nvPr/>
      </p:nvGrpSpPr>
      <p:grpSpPr>
        <a:xfrm>
          <a:off x="0" y="0"/>
          <a:ext cx="0" cy="0"/>
          <a:chOff x="0" y="0"/>
          <a:chExt cx="0" cy="0"/>
        </a:xfrm>
      </p:grpSpPr>
      <p:pic>
        <p:nvPicPr>
          <p:cNvPr id="31746" name="Picture 2" descr="C:\Users\нат\Pictures\анимация\новый год и рождество\Рисунок11.png"/>
          <p:cNvPicPr>
            <a:picLocks noChangeAspect="1" noChangeArrowheads="1"/>
          </p:cNvPicPr>
          <p:nvPr/>
        </p:nvPicPr>
        <p:blipFill>
          <a:blip r:embed="rId3" cstate="print"/>
          <a:srcRect/>
          <a:stretch>
            <a:fillRect/>
          </a:stretch>
        </p:blipFill>
        <p:spPr bwMode="auto">
          <a:xfrm>
            <a:off x="785786" y="1142988"/>
            <a:ext cx="2808183" cy="4432297"/>
          </a:xfrm>
          <a:prstGeom prst="rect">
            <a:avLst/>
          </a:prstGeom>
          <a:noFill/>
        </p:spPr>
      </p:pic>
      <p:pic>
        <p:nvPicPr>
          <p:cNvPr id="31747" name="Picture 3" descr="C:\Users\нат\Pictures\анимация\новый год и рождество\Рисунок12.png"/>
          <p:cNvPicPr>
            <a:picLocks noChangeAspect="1" noChangeArrowheads="1"/>
          </p:cNvPicPr>
          <p:nvPr/>
        </p:nvPicPr>
        <p:blipFill>
          <a:blip r:embed="rId4" cstate="print"/>
          <a:srcRect/>
          <a:stretch>
            <a:fillRect/>
          </a:stretch>
        </p:blipFill>
        <p:spPr bwMode="auto">
          <a:xfrm>
            <a:off x="5429256" y="1069084"/>
            <a:ext cx="2406649" cy="4785601"/>
          </a:xfrm>
          <a:prstGeom prst="rect">
            <a:avLst/>
          </a:prstGeom>
          <a:noFill/>
        </p:spPr>
      </p:pic>
      <p:sp>
        <p:nvSpPr>
          <p:cNvPr id="4" name="Прямоугольник 3"/>
          <p:cNvSpPr/>
          <p:nvPr/>
        </p:nvSpPr>
        <p:spPr>
          <a:xfrm>
            <a:off x="1571604" y="142856"/>
            <a:ext cx="5879430" cy="923330"/>
          </a:xfrm>
          <a:prstGeom prst="rect">
            <a:avLst/>
          </a:prstGeom>
          <a:noFill/>
        </p:spPr>
        <p:txBody>
          <a:bodyPr wrap="non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Find the differences</a:t>
            </a:r>
            <a:endParaRPr lang="ru-RU"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ransition>
    <p:pull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31746"/>
                                        </p:tgtEl>
                                        <p:attrNameLst>
                                          <p:attrName>style.visibility</p:attrName>
                                        </p:attrNameLst>
                                      </p:cBhvr>
                                      <p:to>
                                        <p:strVal val="visible"/>
                                      </p:to>
                                    </p:set>
                                    <p:animScale>
                                      <p:cBhvr>
                                        <p:cTn id="7" dur="2000" decel="50000" fill="hold">
                                          <p:stCondLst>
                                            <p:cond delay="0"/>
                                          </p:stCondLst>
                                        </p:cTn>
                                        <p:tgtEl>
                                          <p:spTgt spid="317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2000" decel="50000" fill="hold">
                                          <p:stCondLst>
                                            <p:cond delay="0"/>
                                          </p:stCondLst>
                                        </p:cTn>
                                        <p:tgtEl>
                                          <p:spTgt spid="31746"/>
                                        </p:tgtEl>
                                        <p:attrNameLst>
                                          <p:attrName>ppt_x</p:attrName>
                                          <p:attrName>ppt_y</p:attrName>
                                        </p:attrNameLst>
                                      </p:cBhvr>
                                    </p:animMotion>
                                    <p:animEffect transition="in" filter="fade">
                                      <p:cBhvr>
                                        <p:cTn id="9" dur="2000"/>
                                        <p:tgtEl>
                                          <p:spTgt spid="31746"/>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31747"/>
                                        </p:tgtEl>
                                        <p:attrNameLst>
                                          <p:attrName>style.visibility</p:attrName>
                                        </p:attrNameLst>
                                      </p:cBhvr>
                                      <p:to>
                                        <p:strVal val="visible"/>
                                      </p:to>
                                    </p:set>
                                    <p:animScale>
                                      <p:cBhvr>
                                        <p:cTn id="14" dur="2000" decel="50000" fill="hold">
                                          <p:stCondLst>
                                            <p:cond delay="0"/>
                                          </p:stCondLst>
                                        </p:cTn>
                                        <p:tgtEl>
                                          <p:spTgt spid="3174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2000" decel="50000" fill="hold">
                                          <p:stCondLst>
                                            <p:cond delay="0"/>
                                          </p:stCondLst>
                                        </p:cTn>
                                        <p:tgtEl>
                                          <p:spTgt spid="31747"/>
                                        </p:tgtEl>
                                        <p:attrNameLst>
                                          <p:attrName>ppt_x</p:attrName>
                                          <p:attrName>ppt_y</p:attrName>
                                        </p:attrNameLst>
                                      </p:cBhvr>
                                    </p:animMotion>
                                    <p:animEffect transition="in" filter="fade">
                                      <p:cBhvr>
                                        <p:cTn id="16" dur="2000"/>
                                        <p:tgtEl>
                                          <p:spTgt spid="31747"/>
                                        </p:tgtEl>
                                      </p:cBhvr>
                                    </p:animEffect>
                                  </p:childTnLst>
                                </p:cTn>
                              </p:par>
                            </p:childTnLst>
                          </p:cTn>
                        </p:par>
                      </p:childTnLst>
                    </p:cTn>
                  </p:par>
                  <p:par>
                    <p:cTn id="17" fill="hold">
                      <p:stCondLst>
                        <p:cond delay="indefinite"/>
                      </p:stCondLst>
                      <p:childTnLst>
                        <p:par>
                          <p:cTn id="18" fill="hold">
                            <p:stCondLst>
                              <p:cond delay="0"/>
                            </p:stCondLst>
                            <p:childTnLst>
                              <p:par>
                                <p:cTn id="19" presetID="25"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22"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23"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24" dur="1000" fill="hold"/>
                                        <p:tgtEl>
                                          <p:spTgt spid="4"/>
                                        </p:tgtEl>
                                        <p:attrNameLst>
                                          <p:attrName>ppt_h</p:attrName>
                                        </p:attrNameLst>
                                      </p:cBhvr>
                                      <p:tavLst>
                                        <p:tav tm="0">
                                          <p:val>
                                            <p:strVal val="#ppt_h"/>
                                          </p:val>
                                        </p:tav>
                                        <p:tav tm="100000">
                                          <p:val>
                                            <p:strVal val="#ppt_h"/>
                                          </p:val>
                                        </p:tav>
                                      </p:tavLst>
                                    </p:anim>
                                    <p:anim calcmode="lin" valueType="num">
                                      <p:cBhvr>
                                        <p:cTn id="25"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26"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27"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28" dur="1000" decel="50000">
                                          <p:stCondLst>
                                            <p:cond delay="0"/>
                                          </p:stCondLst>
                                        </p:cTn>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pic>
        <p:nvPicPr>
          <p:cNvPr id="32770" name="Picture 2" descr="C:\Users\нат\Pictures\анимация\новый год и рождество\Рисунок13.png"/>
          <p:cNvPicPr>
            <a:picLocks noChangeAspect="1" noChangeArrowheads="1"/>
          </p:cNvPicPr>
          <p:nvPr/>
        </p:nvPicPr>
        <p:blipFill>
          <a:blip r:embed="rId3" cstate="print"/>
          <a:srcRect/>
          <a:stretch>
            <a:fillRect/>
          </a:stretch>
        </p:blipFill>
        <p:spPr bwMode="auto">
          <a:xfrm>
            <a:off x="0" y="0"/>
            <a:ext cx="9144000" cy="5715000"/>
          </a:xfrm>
          <a:prstGeom prst="rect">
            <a:avLst/>
          </a:prstGeom>
          <a:noFill/>
        </p:spPr>
      </p:pic>
      <p:sp>
        <p:nvSpPr>
          <p:cNvPr id="3" name="Прямоугольник 2"/>
          <p:cNvSpPr/>
          <p:nvPr/>
        </p:nvSpPr>
        <p:spPr>
          <a:xfrm>
            <a:off x="571472" y="1285864"/>
            <a:ext cx="353057" cy="923330"/>
          </a:xfrm>
          <a:prstGeom prst="rect">
            <a:avLst/>
          </a:prstGeom>
          <a:noFill/>
        </p:spPr>
        <p:txBody>
          <a:bodyPr wrap="square" lIns="91440" tIns="45720" rIns="91440" bIns="45720">
            <a:spAutoFit/>
          </a:bodyPr>
          <a:lstStyle/>
          <a:p>
            <a:pPr algn="ctr"/>
            <a:r>
              <a:rPr lang="en-US" sz="54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c</a:t>
            </a:r>
            <a:endParaRPr lang="ru-RU" sz="54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4" name="Прямоугольник 3"/>
          <p:cNvSpPr/>
          <p:nvPr/>
        </p:nvSpPr>
        <p:spPr>
          <a:xfrm>
            <a:off x="1142976" y="1285864"/>
            <a:ext cx="526106" cy="923330"/>
          </a:xfrm>
          <a:prstGeom prst="rect">
            <a:avLst/>
          </a:prstGeom>
          <a:noFill/>
        </p:spPr>
        <p:txBody>
          <a:bodyPr wrap="none" lIns="91440" tIns="45720" rIns="91440" bIns="45720">
            <a:spAutoFit/>
          </a:bodyPr>
          <a:lstStyle/>
          <a:p>
            <a:pPr algn="ctr"/>
            <a:r>
              <a:rPr lang="en-US" sz="54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a</a:t>
            </a:r>
            <a:endParaRPr lang="ru-RU" sz="54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5" name="Прямоугольник 4"/>
          <p:cNvSpPr/>
          <p:nvPr/>
        </p:nvSpPr>
        <p:spPr>
          <a:xfrm>
            <a:off x="1714480" y="1285864"/>
            <a:ext cx="556564" cy="923330"/>
          </a:xfrm>
          <a:prstGeom prst="rect">
            <a:avLst/>
          </a:prstGeom>
          <a:noFill/>
        </p:spPr>
        <p:txBody>
          <a:bodyPr wrap="none" lIns="91440" tIns="45720" rIns="91440" bIns="45720">
            <a:spAutoFit/>
          </a:bodyPr>
          <a:lstStyle/>
          <a:p>
            <a:pPr algn="ctr"/>
            <a:r>
              <a:rPr lang="en-US" sz="54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n</a:t>
            </a:r>
            <a:endParaRPr lang="ru-RU" sz="54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6" name="Прямоугольник 5"/>
          <p:cNvSpPr/>
          <p:nvPr/>
        </p:nvSpPr>
        <p:spPr>
          <a:xfrm>
            <a:off x="2428860" y="1357302"/>
            <a:ext cx="428628" cy="769441"/>
          </a:xfrm>
          <a:prstGeom prst="rect">
            <a:avLst/>
          </a:prstGeom>
          <a:noFill/>
        </p:spPr>
        <p:txBody>
          <a:bodyPr wrap="square" lIns="91440" tIns="45720" rIns="91440" bIns="45720">
            <a:spAutoFit/>
          </a:bodyPr>
          <a:lstStyle/>
          <a:p>
            <a:pPr algn="ctr"/>
            <a:r>
              <a:rPr lang="en-US" sz="44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d</a:t>
            </a:r>
            <a:endParaRPr lang="ru-RU" sz="44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7" name="Прямоугольник 6"/>
          <p:cNvSpPr/>
          <p:nvPr/>
        </p:nvSpPr>
        <p:spPr>
          <a:xfrm>
            <a:off x="3000364" y="1285864"/>
            <a:ext cx="513282" cy="923330"/>
          </a:xfrm>
          <a:prstGeom prst="rect">
            <a:avLst/>
          </a:prstGeom>
          <a:noFill/>
        </p:spPr>
        <p:txBody>
          <a:bodyPr wrap="none" lIns="91440" tIns="45720" rIns="91440" bIns="45720">
            <a:spAutoFit/>
          </a:bodyPr>
          <a:lstStyle/>
          <a:p>
            <a:pPr algn="ctr"/>
            <a:r>
              <a:rPr lang="en-US" sz="54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y</a:t>
            </a:r>
            <a:endParaRPr lang="ru-RU" sz="54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8" name="Прямоугольник 7"/>
          <p:cNvSpPr/>
          <p:nvPr/>
        </p:nvSpPr>
        <p:spPr>
          <a:xfrm>
            <a:off x="3714744" y="1285864"/>
            <a:ext cx="474810" cy="923330"/>
          </a:xfrm>
          <a:prstGeom prst="rect">
            <a:avLst/>
          </a:prstGeom>
          <a:noFill/>
        </p:spPr>
        <p:txBody>
          <a:bodyPr wrap="none" lIns="91440" tIns="45720" rIns="91440" bIns="45720">
            <a:spAutoFit/>
          </a:bodyPr>
          <a:lstStyle/>
          <a:p>
            <a:pPr algn="ctr"/>
            <a:r>
              <a:rPr lang="en-US" sz="54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c</a:t>
            </a:r>
            <a:endParaRPr lang="ru-RU" sz="54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9" name="Прямоугольник 8"/>
          <p:cNvSpPr/>
          <p:nvPr/>
        </p:nvSpPr>
        <p:spPr>
          <a:xfrm>
            <a:off x="4286248" y="1285864"/>
            <a:ext cx="526106" cy="923330"/>
          </a:xfrm>
          <a:prstGeom prst="rect">
            <a:avLst/>
          </a:prstGeom>
          <a:noFill/>
        </p:spPr>
        <p:txBody>
          <a:bodyPr wrap="none" lIns="91440" tIns="45720" rIns="91440" bIns="45720">
            <a:spAutoFit/>
          </a:bodyPr>
          <a:lstStyle/>
          <a:p>
            <a:pPr algn="ctr"/>
            <a:r>
              <a:rPr lang="en-US" sz="54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a</a:t>
            </a:r>
            <a:endParaRPr lang="ru-RU" sz="54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10" name="Прямоугольник 9"/>
          <p:cNvSpPr/>
          <p:nvPr/>
        </p:nvSpPr>
        <p:spPr>
          <a:xfrm>
            <a:off x="4857752" y="1285864"/>
            <a:ext cx="556564" cy="923330"/>
          </a:xfrm>
          <a:prstGeom prst="rect">
            <a:avLst/>
          </a:prstGeom>
          <a:noFill/>
        </p:spPr>
        <p:txBody>
          <a:bodyPr wrap="none" lIns="91440" tIns="45720" rIns="91440" bIns="45720">
            <a:spAutoFit/>
          </a:bodyPr>
          <a:lstStyle/>
          <a:p>
            <a:pPr algn="ctr"/>
            <a:r>
              <a:rPr lang="en-US" sz="54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n</a:t>
            </a:r>
            <a:endParaRPr lang="ru-RU" sz="54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11" name="Прямоугольник 10"/>
          <p:cNvSpPr/>
          <p:nvPr/>
        </p:nvSpPr>
        <p:spPr>
          <a:xfrm>
            <a:off x="5572132" y="1285864"/>
            <a:ext cx="532518" cy="923330"/>
          </a:xfrm>
          <a:prstGeom prst="rect">
            <a:avLst/>
          </a:prstGeom>
          <a:noFill/>
        </p:spPr>
        <p:txBody>
          <a:bodyPr wrap="none" lIns="91440" tIns="45720" rIns="91440" bIns="45720">
            <a:spAutoFit/>
          </a:bodyPr>
          <a:lstStyle/>
          <a:p>
            <a:pPr algn="ctr"/>
            <a:r>
              <a:rPr lang="en-US" sz="54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e</a:t>
            </a:r>
            <a:endParaRPr lang="ru-RU" sz="54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12" name="Прямоугольник 11"/>
          <p:cNvSpPr/>
          <p:nvPr/>
        </p:nvSpPr>
        <p:spPr>
          <a:xfrm>
            <a:off x="1214414" y="785798"/>
            <a:ext cx="353057" cy="707886"/>
          </a:xfrm>
          <a:prstGeom prst="rect">
            <a:avLst/>
          </a:prstGeom>
          <a:noFill/>
        </p:spPr>
        <p:txBody>
          <a:bodyPr wrap="square" lIns="91440" tIns="45720" rIns="91440" bIns="45720">
            <a:spAutoFit/>
          </a:bodyPr>
          <a:lstStyle/>
          <a:p>
            <a:pPr algn="ctr"/>
            <a:r>
              <a:rPr lang="en-US" sz="4000" b="1" cap="none" spc="0" dirty="0" smtClean="0">
                <a:ln w="17780" cmpd="sng">
                  <a:solidFill>
                    <a:srgbClr val="FFFFFF"/>
                  </a:solidFill>
                  <a:prstDash val="solid"/>
                  <a:miter lim="800000"/>
                </a:ln>
                <a:solidFill>
                  <a:srgbClr val="FFFF00"/>
                </a:solidFill>
                <a:effectLst>
                  <a:outerShdw blurRad="50800" algn="tl" rotWithShape="0">
                    <a:srgbClr val="000000"/>
                  </a:outerShdw>
                </a:effectLst>
              </a:rPr>
              <a:t>s</a:t>
            </a:r>
            <a:endParaRPr lang="ru-RU" sz="4000" b="1" cap="none" spc="0" dirty="0">
              <a:ln w="17780" cmpd="sng">
                <a:solidFill>
                  <a:srgbClr val="FFFFFF"/>
                </a:solidFill>
                <a:prstDash val="solid"/>
                <a:miter lim="800000"/>
              </a:ln>
              <a:solidFill>
                <a:srgbClr val="FFFF00"/>
              </a:solidFill>
              <a:effectLst>
                <a:outerShdw blurRad="50800" algn="tl" rotWithShape="0">
                  <a:srgbClr val="000000"/>
                </a:outerShdw>
              </a:effectLst>
            </a:endParaRPr>
          </a:p>
        </p:txBody>
      </p:sp>
      <p:sp>
        <p:nvSpPr>
          <p:cNvPr id="13" name="Прямоугольник 12"/>
          <p:cNvSpPr/>
          <p:nvPr/>
        </p:nvSpPr>
        <p:spPr>
          <a:xfrm>
            <a:off x="1214414" y="1142988"/>
            <a:ext cx="362600" cy="707886"/>
          </a:xfrm>
          <a:prstGeom prst="rect">
            <a:avLst/>
          </a:prstGeom>
          <a:noFill/>
        </p:spPr>
        <p:txBody>
          <a:bodyPr wrap="none" lIns="91440" tIns="45720" rIns="91440" bIns="45720">
            <a:spAutoFit/>
          </a:bodyPr>
          <a:lstStyle/>
          <a:p>
            <a:pPr algn="ctr"/>
            <a:r>
              <a:rPr lang="en-US" sz="4000" b="1" cap="none" spc="0" dirty="0" smtClean="0">
                <a:ln w="17780" cmpd="sng">
                  <a:solidFill>
                    <a:srgbClr val="FFFFFF"/>
                  </a:solidFill>
                  <a:prstDash val="solid"/>
                  <a:miter lim="800000"/>
                </a:ln>
                <a:solidFill>
                  <a:srgbClr val="FFFF00"/>
                </a:solidFill>
                <a:effectLst>
                  <a:outerShdw blurRad="50800" algn="tl" rotWithShape="0">
                    <a:srgbClr val="000000"/>
                  </a:outerShdw>
                </a:effectLst>
              </a:rPr>
              <a:t>t</a:t>
            </a:r>
            <a:endParaRPr lang="ru-RU" sz="4000" b="1" cap="none" spc="0" dirty="0">
              <a:ln w="17780" cmpd="sng">
                <a:solidFill>
                  <a:srgbClr val="FFFFFF"/>
                </a:solidFill>
                <a:prstDash val="solid"/>
                <a:miter lim="800000"/>
              </a:ln>
              <a:solidFill>
                <a:srgbClr val="FFFF00"/>
              </a:solidFill>
              <a:effectLst>
                <a:outerShdw blurRad="50800" algn="tl" rotWithShape="0">
                  <a:srgbClr val="000000"/>
                </a:outerShdw>
              </a:effectLst>
            </a:endParaRPr>
          </a:p>
        </p:txBody>
      </p:sp>
      <p:sp>
        <p:nvSpPr>
          <p:cNvPr id="14" name="Прямоугольник 13"/>
          <p:cNvSpPr/>
          <p:nvPr/>
        </p:nvSpPr>
        <p:spPr>
          <a:xfrm>
            <a:off x="1214414" y="1714492"/>
            <a:ext cx="385041" cy="769441"/>
          </a:xfrm>
          <a:prstGeom prst="rect">
            <a:avLst/>
          </a:prstGeom>
          <a:noFill/>
        </p:spPr>
        <p:txBody>
          <a:bodyPr wrap="none" lIns="91440" tIns="45720" rIns="91440" bIns="45720">
            <a:spAutoFit/>
          </a:bodyPr>
          <a:lstStyle/>
          <a:p>
            <a:pPr algn="ctr"/>
            <a:r>
              <a:rPr lang="en-US" sz="4400" b="1" cap="none" spc="0" dirty="0" smtClean="0">
                <a:ln w="17780" cmpd="sng">
                  <a:solidFill>
                    <a:srgbClr val="FFFFFF"/>
                  </a:solidFill>
                  <a:prstDash val="solid"/>
                  <a:miter lim="800000"/>
                </a:ln>
                <a:solidFill>
                  <a:srgbClr val="FFFF00"/>
                </a:solidFill>
                <a:effectLst>
                  <a:outerShdw blurRad="50800" algn="tl" rotWithShape="0">
                    <a:srgbClr val="000000"/>
                  </a:outerShdw>
                </a:effectLst>
              </a:rPr>
              <a:t>r</a:t>
            </a:r>
            <a:endParaRPr lang="ru-RU" sz="4400" b="1" cap="none" spc="0" dirty="0">
              <a:ln w="17780" cmpd="sng">
                <a:solidFill>
                  <a:srgbClr val="FFFFFF"/>
                </a:solidFill>
                <a:prstDash val="solid"/>
                <a:miter lim="800000"/>
              </a:ln>
              <a:solidFill>
                <a:srgbClr val="FFFF00"/>
              </a:solidFill>
              <a:effectLst>
                <a:outerShdw blurRad="50800" algn="tl" rotWithShape="0">
                  <a:srgbClr val="000000"/>
                </a:outerShdw>
              </a:effectLst>
            </a:endParaRPr>
          </a:p>
        </p:txBody>
      </p:sp>
      <p:sp>
        <p:nvSpPr>
          <p:cNvPr id="15" name="Прямоугольник 14"/>
          <p:cNvSpPr/>
          <p:nvPr/>
        </p:nvSpPr>
        <p:spPr>
          <a:xfrm>
            <a:off x="5000628" y="0"/>
            <a:ext cx="401071" cy="584775"/>
          </a:xfrm>
          <a:prstGeom prst="rect">
            <a:avLst/>
          </a:prstGeom>
          <a:noFill/>
        </p:spPr>
        <p:txBody>
          <a:bodyPr wrap="none" lIns="91440" tIns="45720" rIns="91440" bIns="45720">
            <a:spAutoFit/>
          </a:bodyPr>
          <a:lstStyle/>
          <a:p>
            <a:pPr algn="ctr"/>
            <a:r>
              <a:rPr lang="en-US" sz="3200" b="0" cap="none" spc="0" dirty="0" smtClean="0">
                <a:ln w="18415" cmpd="sng">
                  <a:solidFill>
                    <a:srgbClr val="00B050"/>
                  </a:solidFill>
                  <a:prstDash val="solid"/>
                </a:ln>
                <a:solidFill>
                  <a:srgbClr val="00CC00"/>
                </a:solidFill>
                <a:effectLst>
                  <a:outerShdw blurRad="63500" dir="3600000" algn="tl" rotWithShape="0">
                    <a:srgbClr val="000000">
                      <a:alpha val="70000"/>
                    </a:srgbClr>
                  </a:outerShdw>
                </a:effectLst>
              </a:rPr>
              <a:t>p</a:t>
            </a:r>
            <a:endParaRPr lang="ru-RU" sz="3200" b="0" cap="none" spc="0" dirty="0">
              <a:ln w="18415" cmpd="sng">
                <a:solidFill>
                  <a:srgbClr val="00B050"/>
                </a:solidFill>
                <a:prstDash val="solid"/>
              </a:ln>
              <a:solidFill>
                <a:srgbClr val="00CC00"/>
              </a:solidFill>
              <a:effectLst>
                <a:outerShdw blurRad="63500" dir="3600000" algn="tl" rotWithShape="0">
                  <a:srgbClr val="000000">
                    <a:alpha val="70000"/>
                  </a:srgbClr>
                </a:outerShdw>
              </a:effectLst>
            </a:endParaRPr>
          </a:p>
        </p:txBody>
      </p:sp>
      <p:sp>
        <p:nvSpPr>
          <p:cNvPr id="16" name="Прямоугольник 15"/>
          <p:cNvSpPr/>
          <p:nvPr/>
        </p:nvSpPr>
        <p:spPr>
          <a:xfrm>
            <a:off x="5000628" y="285732"/>
            <a:ext cx="364203" cy="646331"/>
          </a:xfrm>
          <a:prstGeom prst="rect">
            <a:avLst/>
          </a:prstGeom>
          <a:noFill/>
        </p:spPr>
        <p:txBody>
          <a:bodyPr wrap="square" lIns="91440" tIns="45720" rIns="91440" bIns="45720">
            <a:spAutoFit/>
          </a:bodyPr>
          <a:lstStyle/>
          <a:p>
            <a:pPr algn="ctr"/>
            <a:r>
              <a:rPr lang="en-US" sz="3600" dirty="0" smtClean="0">
                <a:ln w="18415" cmpd="sng">
                  <a:solidFill>
                    <a:srgbClr val="00B050"/>
                  </a:solidFill>
                  <a:prstDash val="solid"/>
                </a:ln>
                <a:solidFill>
                  <a:srgbClr val="00CC00"/>
                </a:solidFill>
                <a:effectLst>
                  <a:outerShdw blurRad="63500" dir="3600000" algn="tl" rotWithShape="0">
                    <a:srgbClr val="000000">
                      <a:alpha val="70000"/>
                    </a:srgbClr>
                  </a:outerShdw>
                </a:effectLst>
              </a:rPr>
              <a:t>r</a:t>
            </a:r>
            <a:endParaRPr lang="ru-RU" sz="3600" b="0" cap="none" spc="0" dirty="0">
              <a:ln w="18415" cmpd="sng">
                <a:solidFill>
                  <a:srgbClr val="00B050"/>
                </a:solidFill>
                <a:prstDash val="solid"/>
              </a:ln>
              <a:solidFill>
                <a:srgbClr val="00CC00"/>
              </a:solidFill>
              <a:effectLst>
                <a:outerShdw blurRad="63500" dir="3600000" algn="tl" rotWithShape="0">
                  <a:srgbClr val="000000">
                    <a:alpha val="70000"/>
                  </a:srgbClr>
                </a:outerShdw>
              </a:effectLst>
            </a:endParaRPr>
          </a:p>
        </p:txBody>
      </p:sp>
      <p:sp>
        <p:nvSpPr>
          <p:cNvPr id="17" name="Прямоугольник 16"/>
          <p:cNvSpPr/>
          <p:nvPr/>
        </p:nvSpPr>
        <p:spPr>
          <a:xfrm>
            <a:off x="5000628" y="571484"/>
            <a:ext cx="413895" cy="646331"/>
          </a:xfrm>
          <a:prstGeom prst="rect">
            <a:avLst/>
          </a:prstGeom>
          <a:noFill/>
        </p:spPr>
        <p:txBody>
          <a:bodyPr wrap="none" lIns="91440" tIns="45720" rIns="91440" bIns="45720">
            <a:spAutoFit/>
          </a:bodyPr>
          <a:lstStyle/>
          <a:p>
            <a:pPr algn="ctr"/>
            <a:r>
              <a:rPr lang="en-US" sz="3600" dirty="0" smtClean="0">
                <a:ln w="18415" cmpd="sng">
                  <a:solidFill>
                    <a:srgbClr val="00B050"/>
                  </a:solidFill>
                  <a:prstDash val="solid"/>
                </a:ln>
                <a:solidFill>
                  <a:srgbClr val="00CC00"/>
                </a:solidFill>
                <a:effectLst>
                  <a:outerShdw blurRad="63500" dir="3600000" algn="tl" rotWithShape="0">
                    <a:srgbClr val="000000">
                      <a:alpha val="70000"/>
                    </a:srgbClr>
                  </a:outerShdw>
                </a:effectLst>
              </a:rPr>
              <a:t>e</a:t>
            </a:r>
            <a:endParaRPr lang="ru-RU" sz="3600" b="0" cap="none" spc="0" dirty="0">
              <a:ln w="18415" cmpd="sng">
                <a:solidFill>
                  <a:srgbClr val="00B050"/>
                </a:solidFill>
                <a:prstDash val="solid"/>
              </a:ln>
              <a:solidFill>
                <a:srgbClr val="00CC00"/>
              </a:solidFill>
              <a:effectLst>
                <a:outerShdw blurRad="63500" dir="3600000" algn="tl" rotWithShape="0">
                  <a:srgbClr val="000000">
                    <a:alpha val="70000"/>
                  </a:srgbClr>
                </a:outerShdw>
              </a:effectLst>
            </a:endParaRPr>
          </a:p>
        </p:txBody>
      </p:sp>
      <p:sp>
        <p:nvSpPr>
          <p:cNvPr id="18" name="Прямоугольник 17"/>
          <p:cNvSpPr/>
          <p:nvPr/>
        </p:nvSpPr>
        <p:spPr>
          <a:xfrm>
            <a:off x="5000628" y="857236"/>
            <a:ext cx="365805" cy="646331"/>
          </a:xfrm>
          <a:prstGeom prst="rect">
            <a:avLst/>
          </a:prstGeom>
          <a:noFill/>
        </p:spPr>
        <p:txBody>
          <a:bodyPr wrap="none" lIns="91440" tIns="45720" rIns="91440" bIns="45720">
            <a:spAutoFit/>
          </a:bodyPr>
          <a:lstStyle/>
          <a:p>
            <a:pPr algn="ctr"/>
            <a:r>
              <a:rPr lang="en-US" sz="3600" dirty="0" smtClean="0">
                <a:ln w="18415" cmpd="sng">
                  <a:solidFill>
                    <a:srgbClr val="00B050"/>
                  </a:solidFill>
                  <a:prstDash val="solid"/>
                </a:ln>
                <a:solidFill>
                  <a:srgbClr val="00CC00"/>
                </a:solidFill>
                <a:effectLst>
                  <a:outerShdw blurRad="63500" dir="3600000" algn="tl" rotWithShape="0">
                    <a:srgbClr val="000000">
                      <a:alpha val="70000"/>
                    </a:srgbClr>
                  </a:outerShdw>
                </a:effectLst>
              </a:rPr>
              <a:t>s</a:t>
            </a:r>
            <a:endParaRPr lang="ru-RU" sz="3600" b="0" cap="none" spc="0" dirty="0">
              <a:ln w="18415" cmpd="sng">
                <a:solidFill>
                  <a:srgbClr val="00B050"/>
                </a:solidFill>
                <a:prstDash val="solid"/>
              </a:ln>
              <a:solidFill>
                <a:srgbClr val="00CC00"/>
              </a:solidFill>
              <a:effectLst>
                <a:outerShdw blurRad="63500" dir="3600000" algn="tl" rotWithShape="0">
                  <a:srgbClr val="000000">
                    <a:alpha val="70000"/>
                  </a:srgbClr>
                </a:outerShdw>
              </a:effectLst>
            </a:endParaRPr>
          </a:p>
        </p:txBody>
      </p:sp>
      <p:sp>
        <p:nvSpPr>
          <p:cNvPr id="19" name="Прямоугольник 18"/>
          <p:cNvSpPr/>
          <p:nvPr/>
        </p:nvSpPr>
        <p:spPr>
          <a:xfrm>
            <a:off x="5000628" y="1139599"/>
            <a:ext cx="413895" cy="646331"/>
          </a:xfrm>
          <a:prstGeom prst="rect">
            <a:avLst/>
          </a:prstGeom>
          <a:noFill/>
        </p:spPr>
        <p:txBody>
          <a:bodyPr wrap="none" lIns="91440" tIns="45720" rIns="91440" bIns="45720">
            <a:spAutoFit/>
          </a:bodyPr>
          <a:lstStyle/>
          <a:p>
            <a:pPr algn="ctr"/>
            <a:r>
              <a:rPr lang="en-US" sz="3600" dirty="0" smtClean="0">
                <a:ln w="18415" cmpd="sng">
                  <a:solidFill>
                    <a:srgbClr val="00B050"/>
                  </a:solidFill>
                  <a:prstDash val="solid"/>
                </a:ln>
                <a:solidFill>
                  <a:srgbClr val="00CC00"/>
                </a:solidFill>
                <a:effectLst>
                  <a:outerShdw blurRad="63500" dir="3600000" algn="tl" rotWithShape="0">
                    <a:srgbClr val="000000">
                      <a:alpha val="70000"/>
                    </a:srgbClr>
                  </a:outerShdw>
                </a:effectLst>
              </a:rPr>
              <a:t>e</a:t>
            </a:r>
            <a:endParaRPr lang="ru-RU" sz="3600" b="0" cap="none" spc="0" dirty="0">
              <a:ln w="18415" cmpd="sng">
                <a:solidFill>
                  <a:srgbClr val="00B050"/>
                </a:solidFill>
                <a:prstDash val="solid"/>
              </a:ln>
              <a:solidFill>
                <a:srgbClr val="00CC00"/>
              </a:solidFill>
              <a:effectLst>
                <a:outerShdw blurRad="63500" dir="3600000" algn="tl" rotWithShape="0">
                  <a:srgbClr val="000000">
                    <a:alpha val="70000"/>
                  </a:srgbClr>
                </a:outerShdw>
              </a:effectLst>
            </a:endParaRPr>
          </a:p>
        </p:txBody>
      </p:sp>
      <p:sp>
        <p:nvSpPr>
          <p:cNvPr id="20" name="Прямоугольник 19"/>
          <p:cNvSpPr/>
          <p:nvPr/>
        </p:nvSpPr>
        <p:spPr>
          <a:xfrm>
            <a:off x="5072066" y="1785930"/>
            <a:ext cx="338554" cy="646331"/>
          </a:xfrm>
          <a:prstGeom prst="rect">
            <a:avLst/>
          </a:prstGeom>
          <a:noFill/>
        </p:spPr>
        <p:txBody>
          <a:bodyPr wrap="none" lIns="91440" tIns="45720" rIns="91440" bIns="45720">
            <a:spAutoFit/>
          </a:bodyPr>
          <a:lstStyle/>
          <a:p>
            <a:pPr algn="ctr"/>
            <a:r>
              <a:rPr lang="en-US" sz="3600" dirty="0" smtClean="0">
                <a:ln w="18415" cmpd="sng">
                  <a:solidFill>
                    <a:srgbClr val="00B050"/>
                  </a:solidFill>
                  <a:prstDash val="solid"/>
                </a:ln>
                <a:solidFill>
                  <a:srgbClr val="00CC00"/>
                </a:solidFill>
                <a:effectLst>
                  <a:outerShdw blurRad="63500" dir="3600000" algn="tl" rotWithShape="0">
                    <a:srgbClr val="000000">
                      <a:alpha val="70000"/>
                    </a:srgbClr>
                  </a:outerShdw>
                </a:effectLst>
              </a:rPr>
              <a:t>t</a:t>
            </a:r>
            <a:endParaRPr lang="ru-RU" sz="3600" b="0" cap="none" spc="0" dirty="0">
              <a:ln w="18415" cmpd="sng">
                <a:solidFill>
                  <a:srgbClr val="00B050"/>
                </a:solidFill>
                <a:prstDash val="solid"/>
              </a:ln>
              <a:solidFill>
                <a:srgbClr val="00CC00"/>
              </a:solidFill>
              <a:effectLst>
                <a:outerShdw blurRad="63500" dir="3600000" algn="tl" rotWithShape="0">
                  <a:srgbClr val="000000">
                    <a:alpha val="70000"/>
                  </a:srgbClr>
                </a:outerShdw>
              </a:effectLst>
            </a:endParaRPr>
          </a:p>
        </p:txBody>
      </p:sp>
      <p:sp>
        <p:nvSpPr>
          <p:cNvPr id="21" name="Прямоугольник 20"/>
          <p:cNvSpPr/>
          <p:nvPr/>
        </p:nvSpPr>
        <p:spPr>
          <a:xfrm>
            <a:off x="2428860" y="500046"/>
            <a:ext cx="420308" cy="769441"/>
          </a:xfrm>
          <a:prstGeom prst="rect">
            <a:avLst/>
          </a:prstGeom>
          <a:noFill/>
        </p:spPr>
        <p:txBody>
          <a:bodyPr wrap="none" lIns="91440" tIns="45720" rIns="91440" bIns="45720">
            <a:spAutoFit/>
          </a:bodyPr>
          <a:lstStyle/>
          <a:p>
            <a:pPr algn="ctr"/>
            <a:r>
              <a:rPr lang="en-US" sz="4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a:t>
            </a:r>
            <a:endParaRPr lang="ru-RU" sz="4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22" name="Прямоугольник 21"/>
          <p:cNvSpPr/>
          <p:nvPr/>
        </p:nvSpPr>
        <p:spPr>
          <a:xfrm>
            <a:off x="2428860" y="785798"/>
            <a:ext cx="463588" cy="769441"/>
          </a:xfrm>
          <a:prstGeom prst="rect">
            <a:avLst/>
          </a:prstGeom>
          <a:noFill/>
        </p:spPr>
        <p:txBody>
          <a:bodyPr wrap="none" lIns="91440" tIns="45720" rIns="91440" bIns="45720">
            <a:spAutoFit/>
          </a:bodyPr>
          <a:lstStyle/>
          <a:p>
            <a:pPr algn="ctr"/>
            <a:r>
              <a:rPr lang="en-US" sz="4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a:t>
            </a:r>
            <a:endParaRPr lang="ru-RU" sz="4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23" name="Прямоугольник 22"/>
          <p:cNvSpPr/>
          <p:nvPr/>
        </p:nvSpPr>
        <p:spPr>
          <a:xfrm>
            <a:off x="2428860" y="1071550"/>
            <a:ext cx="487634" cy="769441"/>
          </a:xfrm>
          <a:prstGeom prst="rect">
            <a:avLst/>
          </a:prstGeom>
          <a:noFill/>
        </p:spPr>
        <p:txBody>
          <a:bodyPr wrap="none" lIns="91440" tIns="45720" rIns="91440" bIns="45720">
            <a:spAutoFit/>
          </a:bodyPr>
          <a:lstStyle/>
          <a:p>
            <a:pPr algn="ctr"/>
            <a:r>
              <a:rPr lang="en-US" sz="4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n</a:t>
            </a:r>
            <a:endParaRPr lang="ru-RU" sz="4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24" name="Прямоугольник 23"/>
          <p:cNvSpPr/>
          <p:nvPr/>
        </p:nvSpPr>
        <p:spPr>
          <a:xfrm>
            <a:off x="2500298" y="1857368"/>
            <a:ext cx="285656" cy="584775"/>
          </a:xfrm>
          <a:prstGeom prst="rect">
            <a:avLst/>
          </a:prstGeom>
          <a:noFill/>
        </p:spPr>
        <p:txBody>
          <a:bodyPr wrap="none" lIns="91440" tIns="45720" rIns="91440" bIns="45720">
            <a:spAutoFit/>
          </a:bodyPr>
          <a:lstStyle/>
          <a:p>
            <a:pPr algn="ctr"/>
            <a:r>
              <a:rPr lang="en-U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l</a:t>
            </a:r>
            <a:endParaRPr lang="ru-RU" sz="32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25" name="Прямоугольник 24"/>
          <p:cNvSpPr/>
          <p:nvPr/>
        </p:nvSpPr>
        <p:spPr>
          <a:xfrm>
            <a:off x="2428860" y="2000244"/>
            <a:ext cx="468398" cy="769441"/>
          </a:xfrm>
          <a:prstGeom prst="rect">
            <a:avLst/>
          </a:prstGeom>
          <a:noFill/>
        </p:spPr>
        <p:txBody>
          <a:bodyPr wrap="none" lIns="91440" tIns="45720" rIns="91440" bIns="45720">
            <a:spAutoFit/>
          </a:bodyPr>
          <a:lstStyle/>
          <a:p>
            <a:pPr algn="ctr"/>
            <a:r>
              <a:rPr lang="en-US" sz="4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e</a:t>
            </a:r>
            <a:endParaRPr lang="ru-RU" sz="4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26" name="Прямоугольник 25"/>
          <p:cNvSpPr/>
          <p:nvPr/>
        </p:nvSpPr>
        <p:spPr>
          <a:xfrm>
            <a:off x="5643570" y="785798"/>
            <a:ext cx="463588" cy="769441"/>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a:t>
            </a:r>
            <a:endParaRPr lang="ru-RU" sz="4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7" name="Прямоугольник 26"/>
          <p:cNvSpPr/>
          <p:nvPr/>
        </p:nvSpPr>
        <p:spPr>
          <a:xfrm>
            <a:off x="6215074" y="785798"/>
            <a:ext cx="487634" cy="769441"/>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n</a:t>
            </a:r>
            <a:endParaRPr lang="ru-RU" sz="4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8" name="Прямоугольник 27"/>
          <p:cNvSpPr/>
          <p:nvPr/>
        </p:nvSpPr>
        <p:spPr>
          <a:xfrm>
            <a:off x="7500958" y="785798"/>
            <a:ext cx="463588" cy="769441"/>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a:t>
            </a:r>
            <a:endParaRPr lang="ru-RU" sz="4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9" name="Прямоугольник 28"/>
          <p:cNvSpPr/>
          <p:nvPr/>
        </p:nvSpPr>
        <p:spPr>
          <a:xfrm>
            <a:off x="6929454" y="785798"/>
            <a:ext cx="380232" cy="769441"/>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a:t>
            </a:r>
            <a:endParaRPr lang="ru-RU" sz="4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0" name="Прямоугольник 29"/>
          <p:cNvSpPr/>
          <p:nvPr/>
        </p:nvSpPr>
        <p:spPr>
          <a:xfrm>
            <a:off x="7500958" y="1142988"/>
            <a:ext cx="460382" cy="707886"/>
          </a:xfrm>
          <a:prstGeom prst="rect">
            <a:avLst/>
          </a:prstGeom>
          <a:noFill/>
        </p:spPr>
        <p:txBody>
          <a:bodyPr wrap="none" lIns="91440" tIns="45720" rIns="91440" bIns="45720">
            <a:spAutoFit/>
          </a:bodyPr>
          <a:lstStyle/>
          <a:p>
            <a:pPr algn="ctr"/>
            <a:r>
              <a:rPr lang="en-US"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n</a:t>
            </a:r>
            <a:endParaRPr lang="ru-RU" sz="40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31" name="Прямоугольник 30"/>
          <p:cNvSpPr/>
          <p:nvPr/>
        </p:nvSpPr>
        <p:spPr>
          <a:xfrm>
            <a:off x="7572396" y="1500178"/>
            <a:ext cx="378629" cy="584775"/>
          </a:xfrm>
          <a:prstGeom prst="rect">
            <a:avLst/>
          </a:prstGeom>
          <a:noFill/>
        </p:spPr>
        <p:txBody>
          <a:bodyPr wrap="none" lIns="91440" tIns="45720" rIns="91440" bIns="45720">
            <a:spAutoFit/>
          </a:bodyPr>
          <a:lstStyle/>
          <a:p>
            <a:pPr algn="ctr"/>
            <a:r>
              <a:rPr lang="en-US" sz="32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g</a:t>
            </a:r>
            <a:endParaRPr lang="ru-RU" sz="32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32" name="Прямоугольник 31"/>
          <p:cNvSpPr/>
          <p:nvPr/>
        </p:nvSpPr>
        <p:spPr>
          <a:xfrm>
            <a:off x="7429520" y="1714492"/>
            <a:ext cx="558166" cy="707886"/>
          </a:xfrm>
          <a:prstGeom prst="rect">
            <a:avLst/>
          </a:prstGeom>
          <a:noFill/>
        </p:spPr>
        <p:txBody>
          <a:bodyPr wrap="none" lIns="91440" tIns="45720" rIns="91440" bIns="45720">
            <a:spAutoFit/>
          </a:bodyPr>
          <a:lstStyle/>
          <a:p>
            <a:pPr algn="ctr"/>
            <a:r>
              <a:rPr lang="en-US" sz="40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 e</a:t>
            </a:r>
            <a:endParaRPr lang="ru-RU" sz="40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33" name="Прямоугольник 32"/>
          <p:cNvSpPr/>
          <p:nvPr/>
        </p:nvSpPr>
        <p:spPr>
          <a:xfrm>
            <a:off x="7643834" y="2143120"/>
            <a:ext cx="272832" cy="523220"/>
          </a:xfrm>
          <a:prstGeom prst="rect">
            <a:avLst/>
          </a:prstGeom>
          <a:noFill/>
        </p:spPr>
        <p:txBody>
          <a:bodyPr wrap="none" lIns="91440" tIns="45720" rIns="91440" bIns="45720">
            <a:spAutoFit/>
          </a:bodyPr>
          <a:lstStyle/>
          <a:p>
            <a:pPr algn="ctr"/>
            <a:r>
              <a:rPr lang="en-US" sz="28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l</a:t>
            </a:r>
            <a:endParaRPr lang="ru-RU" sz="28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pic>
        <p:nvPicPr>
          <p:cNvPr id="34" name="CBXmasTime.mid">
            <a:hlinkClick r:id="" action="ppaction://media"/>
          </p:cNvPr>
          <p:cNvPicPr>
            <a:picLocks noRot="1" noChangeAspect="1"/>
          </p:cNvPicPr>
          <p:nvPr>
            <a:audioFile r:link="rId1"/>
          </p:nvPr>
        </p:nvPicPr>
        <p:blipFill>
          <a:blip r:embed="rId4" cstate="print"/>
          <a:stretch>
            <a:fillRect/>
          </a:stretch>
        </p:blipFill>
        <p:spPr>
          <a:xfrm>
            <a:off x="285720" y="5214954"/>
            <a:ext cx="304800" cy="304800"/>
          </a:xfrm>
          <a:prstGeom prst="rect">
            <a:avLst/>
          </a:prstGeom>
        </p:spPr>
      </p:pic>
    </p:spTree>
  </p:cSld>
  <p:clrMapOvr>
    <a:masterClrMapping/>
  </p:clrMapOvr>
  <p:transition spd="med">
    <p:strip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p:cTn id="11" dur="500" fill="hold"/>
                                        <p:tgtEl>
                                          <p:spTgt spid="16"/>
                                        </p:tgtEl>
                                        <p:attrNameLst>
                                          <p:attrName>ppt_w</p:attrName>
                                        </p:attrNameLst>
                                      </p:cBhvr>
                                      <p:tavLst>
                                        <p:tav tm="0">
                                          <p:val>
                                            <p:fltVal val="0"/>
                                          </p:val>
                                        </p:tav>
                                        <p:tav tm="100000">
                                          <p:val>
                                            <p:strVal val="#ppt_w"/>
                                          </p:val>
                                        </p:tav>
                                      </p:tavLst>
                                    </p:anim>
                                    <p:anim calcmode="lin" valueType="num">
                                      <p:cBhvr>
                                        <p:cTn id="12" dur="500" fill="hold"/>
                                        <p:tgtEl>
                                          <p:spTgt spid="16"/>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p:cTn id="15" dur="500" fill="hold"/>
                                        <p:tgtEl>
                                          <p:spTgt spid="17"/>
                                        </p:tgtEl>
                                        <p:attrNameLst>
                                          <p:attrName>ppt_w</p:attrName>
                                        </p:attrNameLst>
                                      </p:cBhvr>
                                      <p:tavLst>
                                        <p:tav tm="0">
                                          <p:val>
                                            <p:fltVal val="0"/>
                                          </p:val>
                                        </p:tav>
                                        <p:tav tm="100000">
                                          <p:val>
                                            <p:strVal val="#ppt_w"/>
                                          </p:val>
                                        </p:tav>
                                      </p:tavLst>
                                    </p:anim>
                                    <p:anim calcmode="lin" valueType="num">
                                      <p:cBhvr>
                                        <p:cTn id="16" dur="500" fill="hold"/>
                                        <p:tgtEl>
                                          <p:spTgt spid="17"/>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p:cTn id="23" dur="500" fill="hold"/>
                                        <p:tgtEl>
                                          <p:spTgt spid="19"/>
                                        </p:tgtEl>
                                        <p:attrNameLst>
                                          <p:attrName>ppt_w</p:attrName>
                                        </p:attrNameLst>
                                      </p:cBhvr>
                                      <p:tavLst>
                                        <p:tav tm="0">
                                          <p:val>
                                            <p:fltVal val="0"/>
                                          </p:val>
                                        </p:tav>
                                        <p:tav tm="100000">
                                          <p:val>
                                            <p:strVal val="#ppt_w"/>
                                          </p:val>
                                        </p:tav>
                                      </p:tavLst>
                                    </p:anim>
                                    <p:anim calcmode="lin" valueType="num">
                                      <p:cBhvr>
                                        <p:cTn id="24" dur="500" fill="hold"/>
                                        <p:tgtEl>
                                          <p:spTgt spid="19"/>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p:cTn id="31" dur="500" fill="hold"/>
                                        <p:tgtEl>
                                          <p:spTgt spid="20"/>
                                        </p:tgtEl>
                                        <p:attrNameLst>
                                          <p:attrName>ppt_w</p:attrName>
                                        </p:attrNameLst>
                                      </p:cBhvr>
                                      <p:tavLst>
                                        <p:tav tm="0">
                                          <p:val>
                                            <p:fltVal val="0"/>
                                          </p:val>
                                        </p:tav>
                                        <p:tav tm="100000">
                                          <p:val>
                                            <p:strVal val="#ppt_w"/>
                                          </p:val>
                                        </p:tav>
                                      </p:tavLst>
                                    </p:anim>
                                    <p:anim calcmode="lin" valueType="num">
                                      <p:cBhvr>
                                        <p:cTn id="32" dur="500" fill="hold"/>
                                        <p:tgtEl>
                                          <p:spTgt spid="20"/>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p:cTn id="37" dur="500" fill="hold"/>
                                        <p:tgtEl>
                                          <p:spTgt spid="21"/>
                                        </p:tgtEl>
                                        <p:attrNameLst>
                                          <p:attrName>ppt_w</p:attrName>
                                        </p:attrNameLst>
                                      </p:cBhvr>
                                      <p:tavLst>
                                        <p:tav tm="0">
                                          <p:val>
                                            <p:fltVal val="0"/>
                                          </p:val>
                                        </p:tav>
                                        <p:tav tm="100000">
                                          <p:val>
                                            <p:strVal val="#ppt_w"/>
                                          </p:val>
                                        </p:tav>
                                      </p:tavLst>
                                    </p:anim>
                                    <p:anim calcmode="lin" valueType="num">
                                      <p:cBhvr>
                                        <p:cTn id="38" dur="500" fill="hold"/>
                                        <p:tgtEl>
                                          <p:spTgt spid="21"/>
                                        </p:tgtEl>
                                        <p:attrNameLst>
                                          <p:attrName>ppt_h</p:attrName>
                                        </p:attrNameLst>
                                      </p:cBhvr>
                                      <p:tavLst>
                                        <p:tav tm="0">
                                          <p:val>
                                            <p:fltVal val="0"/>
                                          </p:val>
                                        </p:tav>
                                        <p:tav tm="100000">
                                          <p:val>
                                            <p:strVal val="#ppt_h"/>
                                          </p:val>
                                        </p:tav>
                                      </p:tavLst>
                                    </p:anim>
                                  </p:childTnLst>
                                </p:cTn>
                              </p:par>
                              <p:par>
                                <p:cTn id="39" presetID="23" presetClass="entr" presetSubtype="16"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p:cTn id="41" dur="500" fill="hold"/>
                                        <p:tgtEl>
                                          <p:spTgt spid="22"/>
                                        </p:tgtEl>
                                        <p:attrNameLst>
                                          <p:attrName>ppt_w</p:attrName>
                                        </p:attrNameLst>
                                      </p:cBhvr>
                                      <p:tavLst>
                                        <p:tav tm="0">
                                          <p:val>
                                            <p:fltVal val="0"/>
                                          </p:val>
                                        </p:tav>
                                        <p:tav tm="100000">
                                          <p:val>
                                            <p:strVal val="#ppt_w"/>
                                          </p:val>
                                        </p:tav>
                                      </p:tavLst>
                                    </p:anim>
                                    <p:anim calcmode="lin" valueType="num">
                                      <p:cBhvr>
                                        <p:cTn id="42" dur="500" fill="hold"/>
                                        <p:tgtEl>
                                          <p:spTgt spid="22"/>
                                        </p:tgtEl>
                                        <p:attrNameLst>
                                          <p:attrName>ppt_h</p:attrName>
                                        </p:attrNameLst>
                                      </p:cBhvr>
                                      <p:tavLst>
                                        <p:tav tm="0">
                                          <p:val>
                                            <p:fltVal val="0"/>
                                          </p:val>
                                        </p:tav>
                                        <p:tav tm="100000">
                                          <p:val>
                                            <p:strVal val="#ppt_h"/>
                                          </p:val>
                                        </p:tav>
                                      </p:tavLst>
                                    </p:anim>
                                  </p:childTnLst>
                                </p:cTn>
                              </p:par>
                              <p:par>
                                <p:cTn id="43" presetID="23" presetClass="entr" presetSubtype="16" fill="hold" grpId="0" nodeType="withEffect">
                                  <p:stCondLst>
                                    <p:cond delay="0"/>
                                  </p:stCondLst>
                                  <p:childTnLst>
                                    <p:set>
                                      <p:cBhvr>
                                        <p:cTn id="44" dur="1" fill="hold">
                                          <p:stCondLst>
                                            <p:cond delay="0"/>
                                          </p:stCondLst>
                                        </p:cTn>
                                        <p:tgtEl>
                                          <p:spTgt spid="23"/>
                                        </p:tgtEl>
                                        <p:attrNameLst>
                                          <p:attrName>style.visibility</p:attrName>
                                        </p:attrNameLst>
                                      </p:cBhvr>
                                      <p:to>
                                        <p:strVal val="visible"/>
                                      </p:to>
                                    </p:set>
                                    <p:anim calcmode="lin" valueType="num">
                                      <p:cBhvr>
                                        <p:cTn id="45" dur="500" fill="hold"/>
                                        <p:tgtEl>
                                          <p:spTgt spid="23"/>
                                        </p:tgtEl>
                                        <p:attrNameLst>
                                          <p:attrName>ppt_w</p:attrName>
                                        </p:attrNameLst>
                                      </p:cBhvr>
                                      <p:tavLst>
                                        <p:tav tm="0">
                                          <p:val>
                                            <p:fltVal val="0"/>
                                          </p:val>
                                        </p:tav>
                                        <p:tav tm="100000">
                                          <p:val>
                                            <p:strVal val="#ppt_w"/>
                                          </p:val>
                                        </p:tav>
                                      </p:tavLst>
                                    </p:anim>
                                    <p:anim calcmode="lin" valueType="num">
                                      <p:cBhvr>
                                        <p:cTn id="46" dur="500" fill="hold"/>
                                        <p:tgtEl>
                                          <p:spTgt spid="23"/>
                                        </p:tgtEl>
                                        <p:attrNameLst>
                                          <p:attrName>ppt_h</p:attrName>
                                        </p:attrNameLst>
                                      </p:cBhvr>
                                      <p:tavLst>
                                        <p:tav tm="0">
                                          <p:val>
                                            <p:fltVal val="0"/>
                                          </p:val>
                                        </p:tav>
                                        <p:tav tm="100000">
                                          <p:val>
                                            <p:strVal val="#ppt_h"/>
                                          </p:val>
                                        </p:tav>
                                      </p:tavLst>
                                    </p:anim>
                                  </p:childTnLst>
                                </p:cTn>
                              </p:par>
                              <p:par>
                                <p:cTn id="47" presetID="23" presetClass="entr" presetSubtype="16" fill="hold" grpId="0" nodeType="withEffect">
                                  <p:stCondLst>
                                    <p:cond delay="0"/>
                                  </p:stCondLst>
                                  <p:childTnLst>
                                    <p:set>
                                      <p:cBhvr>
                                        <p:cTn id="48" dur="1" fill="hold">
                                          <p:stCondLst>
                                            <p:cond delay="0"/>
                                          </p:stCondLst>
                                        </p:cTn>
                                        <p:tgtEl>
                                          <p:spTgt spid="6"/>
                                        </p:tgtEl>
                                        <p:attrNameLst>
                                          <p:attrName>style.visibility</p:attrName>
                                        </p:attrNameLst>
                                      </p:cBhvr>
                                      <p:to>
                                        <p:strVal val="visible"/>
                                      </p:to>
                                    </p:set>
                                    <p:anim calcmode="lin" valueType="num">
                                      <p:cBhvr>
                                        <p:cTn id="49" dur="500" fill="hold"/>
                                        <p:tgtEl>
                                          <p:spTgt spid="6"/>
                                        </p:tgtEl>
                                        <p:attrNameLst>
                                          <p:attrName>ppt_w</p:attrName>
                                        </p:attrNameLst>
                                      </p:cBhvr>
                                      <p:tavLst>
                                        <p:tav tm="0">
                                          <p:val>
                                            <p:fltVal val="0"/>
                                          </p:val>
                                        </p:tav>
                                        <p:tav tm="100000">
                                          <p:val>
                                            <p:strVal val="#ppt_w"/>
                                          </p:val>
                                        </p:tav>
                                      </p:tavLst>
                                    </p:anim>
                                    <p:anim calcmode="lin" valueType="num">
                                      <p:cBhvr>
                                        <p:cTn id="50" dur="500" fill="hold"/>
                                        <p:tgtEl>
                                          <p:spTgt spid="6"/>
                                        </p:tgtEl>
                                        <p:attrNameLst>
                                          <p:attrName>ppt_h</p:attrName>
                                        </p:attrNameLst>
                                      </p:cBhvr>
                                      <p:tavLst>
                                        <p:tav tm="0">
                                          <p:val>
                                            <p:fltVal val="0"/>
                                          </p:val>
                                        </p:tav>
                                        <p:tav tm="100000">
                                          <p:val>
                                            <p:strVal val="#ppt_h"/>
                                          </p:val>
                                        </p:tav>
                                      </p:tavLst>
                                    </p:anim>
                                  </p:childTnLst>
                                </p:cTn>
                              </p:par>
                              <p:par>
                                <p:cTn id="51" presetID="23" presetClass="entr" presetSubtype="16"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 calcmode="lin" valueType="num">
                                      <p:cBhvr>
                                        <p:cTn id="53" dur="500" fill="hold"/>
                                        <p:tgtEl>
                                          <p:spTgt spid="24"/>
                                        </p:tgtEl>
                                        <p:attrNameLst>
                                          <p:attrName>ppt_w</p:attrName>
                                        </p:attrNameLst>
                                      </p:cBhvr>
                                      <p:tavLst>
                                        <p:tav tm="0">
                                          <p:val>
                                            <p:fltVal val="0"/>
                                          </p:val>
                                        </p:tav>
                                        <p:tav tm="100000">
                                          <p:val>
                                            <p:strVal val="#ppt_w"/>
                                          </p:val>
                                        </p:tav>
                                      </p:tavLst>
                                    </p:anim>
                                    <p:anim calcmode="lin" valueType="num">
                                      <p:cBhvr>
                                        <p:cTn id="54" dur="500" fill="hold"/>
                                        <p:tgtEl>
                                          <p:spTgt spid="24"/>
                                        </p:tgtEl>
                                        <p:attrNameLst>
                                          <p:attrName>ppt_h</p:attrName>
                                        </p:attrNameLst>
                                      </p:cBhvr>
                                      <p:tavLst>
                                        <p:tav tm="0">
                                          <p:val>
                                            <p:fltVal val="0"/>
                                          </p:val>
                                        </p:tav>
                                        <p:tav tm="100000">
                                          <p:val>
                                            <p:strVal val="#ppt_h"/>
                                          </p:val>
                                        </p:tav>
                                      </p:tavLst>
                                    </p:anim>
                                  </p:childTnLst>
                                </p:cTn>
                              </p:par>
                              <p:par>
                                <p:cTn id="55" presetID="23" presetClass="entr" presetSubtype="16" fill="hold" grpId="0" nodeType="withEffect">
                                  <p:stCondLst>
                                    <p:cond delay="0"/>
                                  </p:stCondLst>
                                  <p:childTnLst>
                                    <p:set>
                                      <p:cBhvr>
                                        <p:cTn id="56" dur="1" fill="hold">
                                          <p:stCondLst>
                                            <p:cond delay="0"/>
                                          </p:stCondLst>
                                        </p:cTn>
                                        <p:tgtEl>
                                          <p:spTgt spid="25"/>
                                        </p:tgtEl>
                                        <p:attrNameLst>
                                          <p:attrName>style.visibility</p:attrName>
                                        </p:attrNameLst>
                                      </p:cBhvr>
                                      <p:to>
                                        <p:strVal val="visible"/>
                                      </p:to>
                                    </p:set>
                                    <p:anim calcmode="lin" valueType="num">
                                      <p:cBhvr>
                                        <p:cTn id="57" dur="500" fill="hold"/>
                                        <p:tgtEl>
                                          <p:spTgt spid="25"/>
                                        </p:tgtEl>
                                        <p:attrNameLst>
                                          <p:attrName>ppt_w</p:attrName>
                                        </p:attrNameLst>
                                      </p:cBhvr>
                                      <p:tavLst>
                                        <p:tav tm="0">
                                          <p:val>
                                            <p:fltVal val="0"/>
                                          </p:val>
                                        </p:tav>
                                        <p:tav tm="100000">
                                          <p:val>
                                            <p:strVal val="#ppt_w"/>
                                          </p:val>
                                        </p:tav>
                                      </p:tavLst>
                                    </p:anim>
                                    <p:anim calcmode="lin" valueType="num">
                                      <p:cBhvr>
                                        <p:cTn id="58" dur="500" fill="hold"/>
                                        <p:tgtEl>
                                          <p:spTgt spid="25"/>
                                        </p:tgtEl>
                                        <p:attrNameLst>
                                          <p:attrName>ppt_h</p:attrName>
                                        </p:attrNameLst>
                                      </p:cBhvr>
                                      <p:tavLst>
                                        <p:tav tm="0">
                                          <p:val>
                                            <p:fltVal val="0"/>
                                          </p:val>
                                        </p:tav>
                                        <p:tav tm="100000">
                                          <p:val>
                                            <p:strVal val="#ppt_h"/>
                                          </p:val>
                                        </p:tav>
                                      </p:tavLst>
                                    </p:anim>
                                  </p:childTnLst>
                                </p:cTn>
                              </p:par>
                            </p:childTnLst>
                          </p:cTn>
                        </p:par>
                      </p:childTnLst>
                    </p:cTn>
                  </p:par>
                  <p:par>
                    <p:cTn id="59" fill="hold">
                      <p:stCondLst>
                        <p:cond delay="indefinite"/>
                      </p:stCondLst>
                      <p:childTnLst>
                        <p:par>
                          <p:cTn id="60" fill="hold">
                            <p:stCondLst>
                              <p:cond delay="0"/>
                            </p:stCondLst>
                            <p:childTnLst>
                              <p:par>
                                <p:cTn id="61" presetID="23" presetClass="entr" presetSubtype="16" fill="hold" grpId="0" nodeType="clickEffect">
                                  <p:stCondLst>
                                    <p:cond delay="0"/>
                                  </p:stCondLst>
                                  <p:childTnLst>
                                    <p:set>
                                      <p:cBhvr>
                                        <p:cTn id="62" dur="1" fill="hold">
                                          <p:stCondLst>
                                            <p:cond delay="0"/>
                                          </p:stCondLst>
                                        </p:cTn>
                                        <p:tgtEl>
                                          <p:spTgt spid="12"/>
                                        </p:tgtEl>
                                        <p:attrNameLst>
                                          <p:attrName>style.visibility</p:attrName>
                                        </p:attrNameLst>
                                      </p:cBhvr>
                                      <p:to>
                                        <p:strVal val="visible"/>
                                      </p:to>
                                    </p:set>
                                    <p:anim calcmode="lin" valueType="num">
                                      <p:cBhvr>
                                        <p:cTn id="63" dur="500" fill="hold"/>
                                        <p:tgtEl>
                                          <p:spTgt spid="12"/>
                                        </p:tgtEl>
                                        <p:attrNameLst>
                                          <p:attrName>ppt_w</p:attrName>
                                        </p:attrNameLst>
                                      </p:cBhvr>
                                      <p:tavLst>
                                        <p:tav tm="0">
                                          <p:val>
                                            <p:fltVal val="0"/>
                                          </p:val>
                                        </p:tav>
                                        <p:tav tm="100000">
                                          <p:val>
                                            <p:strVal val="#ppt_w"/>
                                          </p:val>
                                        </p:tav>
                                      </p:tavLst>
                                    </p:anim>
                                    <p:anim calcmode="lin" valueType="num">
                                      <p:cBhvr>
                                        <p:cTn id="64" dur="500" fill="hold"/>
                                        <p:tgtEl>
                                          <p:spTgt spid="12"/>
                                        </p:tgtEl>
                                        <p:attrNameLst>
                                          <p:attrName>ppt_h</p:attrName>
                                        </p:attrNameLst>
                                      </p:cBhvr>
                                      <p:tavLst>
                                        <p:tav tm="0">
                                          <p:val>
                                            <p:fltVal val="0"/>
                                          </p:val>
                                        </p:tav>
                                        <p:tav tm="100000">
                                          <p:val>
                                            <p:strVal val="#ppt_h"/>
                                          </p:val>
                                        </p:tav>
                                      </p:tavLst>
                                    </p:anim>
                                  </p:childTnLst>
                                </p:cTn>
                              </p:par>
                              <p:par>
                                <p:cTn id="65" presetID="23" presetClass="entr" presetSubtype="16" fill="hold" grpId="0" nodeType="withEffect">
                                  <p:stCondLst>
                                    <p:cond delay="0"/>
                                  </p:stCondLst>
                                  <p:childTnLst>
                                    <p:set>
                                      <p:cBhvr>
                                        <p:cTn id="66" dur="1" fill="hold">
                                          <p:stCondLst>
                                            <p:cond delay="0"/>
                                          </p:stCondLst>
                                        </p:cTn>
                                        <p:tgtEl>
                                          <p:spTgt spid="13"/>
                                        </p:tgtEl>
                                        <p:attrNameLst>
                                          <p:attrName>style.visibility</p:attrName>
                                        </p:attrNameLst>
                                      </p:cBhvr>
                                      <p:to>
                                        <p:strVal val="visible"/>
                                      </p:to>
                                    </p:set>
                                    <p:anim calcmode="lin" valueType="num">
                                      <p:cBhvr>
                                        <p:cTn id="67" dur="500" fill="hold"/>
                                        <p:tgtEl>
                                          <p:spTgt spid="13"/>
                                        </p:tgtEl>
                                        <p:attrNameLst>
                                          <p:attrName>ppt_w</p:attrName>
                                        </p:attrNameLst>
                                      </p:cBhvr>
                                      <p:tavLst>
                                        <p:tav tm="0">
                                          <p:val>
                                            <p:fltVal val="0"/>
                                          </p:val>
                                        </p:tav>
                                        <p:tav tm="100000">
                                          <p:val>
                                            <p:strVal val="#ppt_w"/>
                                          </p:val>
                                        </p:tav>
                                      </p:tavLst>
                                    </p:anim>
                                    <p:anim calcmode="lin" valueType="num">
                                      <p:cBhvr>
                                        <p:cTn id="68" dur="500" fill="hold"/>
                                        <p:tgtEl>
                                          <p:spTgt spid="13"/>
                                        </p:tgtEl>
                                        <p:attrNameLst>
                                          <p:attrName>ppt_h</p:attrName>
                                        </p:attrNameLst>
                                      </p:cBhvr>
                                      <p:tavLst>
                                        <p:tav tm="0">
                                          <p:val>
                                            <p:fltVal val="0"/>
                                          </p:val>
                                        </p:tav>
                                        <p:tav tm="100000">
                                          <p:val>
                                            <p:strVal val="#ppt_h"/>
                                          </p:val>
                                        </p:tav>
                                      </p:tavLst>
                                    </p:anim>
                                  </p:childTnLst>
                                </p:cTn>
                              </p:par>
                              <p:par>
                                <p:cTn id="69" presetID="23" presetClass="entr" presetSubtype="16" fill="hold" grpId="0" nodeType="withEffect">
                                  <p:stCondLst>
                                    <p:cond delay="0"/>
                                  </p:stCondLst>
                                  <p:childTnLst>
                                    <p:set>
                                      <p:cBhvr>
                                        <p:cTn id="70" dur="1" fill="hold">
                                          <p:stCondLst>
                                            <p:cond delay="0"/>
                                          </p:stCondLst>
                                        </p:cTn>
                                        <p:tgtEl>
                                          <p:spTgt spid="4"/>
                                        </p:tgtEl>
                                        <p:attrNameLst>
                                          <p:attrName>style.visibility</p:attrName>
                                        </p:attrNameLst>
                                      </p:cBhvr>
                                      <p:to>
                                        <p:strVal val="visible"/>
                                      </p:to>
                                    </p:set>
                                    <p:anim calcmode="lin" valueType="num">
                                      <p:cBhvr>
                                        <p:cTn id="71" dur="500" fill="hold"/>
                                        <p:tgtEl>
                                          <p:spTgt spid="4"/>
                                        </p:tgtEl>
                                        <p:attrNameLst>
                                          <p:attrName>ppt_w</p:attrName>
                                        </p:attrNameLst>
                                      </p:cBhvr>
                                      <p:tavLst>
                                        <p:tav tm="0">
                                          <p:val>
                                            <p:fltVal val="0"/>
                                          </p:val>
                                        </p:tav>
                                        <p:tav tm="100000">
                                          <p:val>
                                            <p:strVal val="#ppt_w"/>
                                          </p:val>
                                        </p:tav>
                                      </p:tavLst>
                                    </p:anim>
                                    <p:anim calcmode="lin" valueType="num">
                                      <p:cBhvr>
                                        <p:cTn id="72" dur="500" fill="hold"/>
                                        <p:tgtEl>
                                          <p:spTgt spid="4"/>
                                        </p:tgtEl>
                                        <p:attrNameLst>
                                          <p:attrName>ppt_h</p:attrName>
                                        </p:attrNameLst>
                                      </p:cBhvr>
                                      <p:tavLst>
                                        <p:tav tm="0">
                                          <p:val>
                                            <p:fltVal val="0"/>
                                          </p:val>
                                        </p:tav>
                                        <p:tav tm="100000">
                                          <p:val>
                                            <p:strVal val="#ppt_h"/>
                                          </p:val>
                                        </p:tav>
                                      </p:tavLst>
                                    </p:anim>
                                  </p:childTnLst>
                                </p:cTn>
                              </p:par>
                              <p:par>
                                <p:cTn id="73" presetID="23" presetClass="entr" presetSubtype="16" fill="hold" grpId="0" nodeType="withEffect">
                                  <p:stCondLst>
                                    <p:cond delay="0"/>
                                  </p:stCondLst>
                                  <p:childTnLst>
                                    <p:set>
                                      <p:cBhvr>
                                        <p:cTn id="74" dur="1" fill="hold">
                                          <p:stCondLst>
                                            <p:cond delay="0"/>
                                          </p:stCondLst>
                                        </p:cTn>
                                        <p:tgtEl>
                                          <p:spTgt spid="14"/>
                                        </p:tgtEl>
                                        <p:attrNameLst>
                                          <p:attrName>style.visibility</p:attrName>
                                        </p:attrNameLst>
                                      </p:cBhvr>
                                      <p:to>
                                        <p:strVal val="visible"/>
                                      </p:to>
                                    </p:set>
                                    <p:anim calcmode="lin" valueType="num">
                                      <p:cBhvr>
                                        <p:cTn id="75" dur="500" fill="hold"/>
                                        <p:tgtEl>
                                          <p:spTgt spid="14"/>
                                        </p:tgtEl>
                                        <p:attrNameLst>
                                          <p:attrName>ppt_w</p:attrName>
                                        </p:attrNameLst>
                                      </p:cBhvr>
                                      <p:tavLst>
                                        <p:tav tm="0">
                                          <p:val>
                                            <p:fltVal val="0"/>
                                          </p:val>
                                        </p:tav>
                                        <p:tav tm="100000">
                                          <p:val>
                                            <p:strVal val="#ppt_w"/>
                                          </p:val>
                                        </p:tav>
                                      </p:tavLst>
                                    </p:anim>
                                    <p:anim calcmode="lin" valueType="num">
                                      <p:cBhvr>
                                        <p:cTn id="76" dur="500" fill="hold"/>
                                        <p:tgtEl>
                                          <p:spTgt spid="14"/>
                                        </p:tgtEl>
                                        <p:attrNameLst>
                                          <p:attrName>ppt_h</p:attrName>
                                        </p:attrNameLst>
                                      </p:cBhvr>
                                      <p:tavLst>
                                        <p:tav tm="0">
                                          <p:val>
                                            <p:fltVal val="0"/>
                                          </p:val>
                                        </p:tav>
                                        <p:tav tm="100000">
                                          <p:val>
                                            <p:strVal val="#ppt_h"/>
                                          </p:val>
                                        </p:tav>
                                      </p:tavLst>
                                    </p:anim>
                                  </p:childTnLst>
                                </p:cTn>
                              </p:par>
                            </p:childTnLst>
                          </p:cTn>
                        </p:par>
                      </p:childTnLst>
                    </p:cTn>
                  </p:par>
                  <p:par>
                    <p:cTn id="77" fill="hold">
                      <p:stCondLst>
                        <p:cond delay="indefinite"/>
                      </p:stCondLst>
                      <p:childTnLst>
                        <p:par>
                          <p:cTn id="78" fill="hold">
                            <p:stCondLst>
                              <p:cond delay="0"/>
                            </p:stCondLst>
                            <p:childTnLst>
                              <p:par>
                                <p:cTn id="79" presetID="3" presetClass="emph" presetSubtype="2" fill="hold" grpId="1" nodeType="clickEffect">
                                  <p:stCondLst>
                                    <p:cond delay="0"/>
                                  </p:stCondLst>
                                  <p:childTnLst>
                                    <p:animClr clrSpc="rgb">
                                      <p:cBhvr override="childStyle">
                                        <p:cTn id="80" dur="2000" fill="hold"/>
                                        <p:tgtEl>
                                          <p:spTgt spid="18"/>
                                        </p:tgtEl>
                                        <p:attrNameLst>
                                          <p:attrName>style.color</p:attrName>
                                        </p:attrNameLst>
                                      </p:cBhvr>
                                      <p:to>
                                        <a:schemeClr val="accent2"/>
                                      </p:to>
                                    </p:animClr>
                                  </p:childTnLst>
                                </p:cTn>
                              </p:par>
                              <p:par>
                                <p:cTn id="81" presetID="23" presetClass="entr" presetSubtype="16" fill="hold" grpId="0" nodeType="withEffect">
                                  <p:stCondLst>
                                    <p:cond delay="0"/>
                                  </p:stCondLst>
                                  <p:childTnLst>
                                    <p:set>
                                      <p:cBhvr>
                                        <p:cTn id="82" dur="1" fill="hold">
                                          <p:stCondLst>
                                            <p:cond delay="0"/>
                                          </p:stCondLst>
                                        </p:cTn>
                                        <p:tgtEl>
                                          <p:spTgt spid="26"/>
                                        </p:tgtEl>
                                        <p:attrNameLst>
                                          <p:attrName>style.visibility</p:attrName>
                                        </p:attrNameLst>
                                      </p:cBhvr>
                                      <p:to>
                                        <p:strVal val="visible"/>
                                      </p:to>
                                    </p:set>
                                    <p:anim calcmode="lin" valueType="num">
                                      <p:cBhvr>
                                        <p:cTn id="83" dur="500" fill="hold"/>
                                        <p:tgtEl>
                                          <p:spTgt spid="26"/>
                                        </p:tgtEl>
                                        <p:attrNameLst>
                                          <p:attrName>ppt_w</p:attrName>
                                        </p:attrNameLst>
                                      </p:cBhvr>
                                      <p:tavLst>
                                        <p:tav tm="0">
                                          <p:val>
                                            <p:fltVal val="0"/>
                                          </p:val>
                                        </p:tav>
                                        <p:tav tm="100000">
                                          <p:val>
                                            <p:strVal val="#ppt_w"/>
                                          </p:val>
                                        </p:tav>
                                      </p:tavLst>
                                    </p:anim>
                                    <p:anim calcmode="lin" valueType="num">
                                      <p:cBhvr>
                                        <p:cTn id="84" dur="500" fill="hold"/>
                                        <p:tgtEl>
                                          <p:spTgt spid="26"/>
                                        </p:tgtEl>
                                        <p:attrNameLst>
                                          <p:attrName>ppt_h</p:attrName>
                                        </p:attrNameLst>
                                      </p:cBhvr>
                                      <p:tavLst>
                                        <p:tav tm="0">
                                          <p:val>
                                            <p:fltVal val="0"/>
                                          </p:val>
                                        </p:tav>
                                        <p:tav tm="100000">
                                          <p:val>
                                            <p:strVal val="#ppt_h"/>
                                          </p:val>
                                        </p:tav>
                                      </p:tavLst>
                                    </p:anim>
                                  </p:childTnLst>
                                </p:cTn>
                              </p:par>
                              <p:par>
                                <p:cTn id="85" presetID="23" presetClass="entr" presetSubtype="16" fill="hold" grpId="0" nodeType="withEffect">
                                  <p:stCondLst>
                                    <p:cond delay="0"/>
                                  </p:stCondLst>
                                  <p:childTnLst>
                                    <p:set>
                                      <p:cBhvr>
                                        <p:cTn id="86" dur="1" fill="hold">
                                          <p:stCondLst>
                                            <p:cond delay="0"/>
                                          </p:stCondLst>
                                        </p:cTn>
                                        <p:tgtEl>
                                          <p:spTgt spid="27"/>
                                        </p:tgtEl>
                                        <p:attrNameLst>
                                          <p:attrName>style.visibility</p:attrName>
                                        </p:attrNameLst>
                                      </p:cBhvr>
                                      <p:to>
                                        <p:strVal val="visible"/>
                                      </p:to>
                                    </p:set>
                                    <p:anim calcmode="lin" valueType="num">
                                      <p:cBhvr>
                                        <p:cTn id="87" dur="500" fill="hold"/>
                                        <p:tgtEl>
                                          <p:spTgt spid="27"/>
                                        </p:tgtEl>
                                        <p:attrNameLst>
                                          <p:attrName>ppt_w</p:attrName>
                                        </p:attrNameLst>
                                      </p:cBhvr>
                                      <p:tavLst>
                                        <p:tav tm="0">
                                          <p:val>
                                            <p:fltVal val="0"/>
                                          </p:val>
                                        </p:tav>
                                        <p:tav tm="100000">
                                          <p:val>
                                            <p:strVal val="#ppt_w"/>
                                          </p:val>
                                        </p:tav>
                                      </p:tavLst>
                                    </p:anim>
                                    <p:anim calcmode="lin" valueType="num">
                                      <p:cBhvr>
                                        <p:cTn id="88" dur="500" fill="hold"/>
                                        <p:tgtEl>
                                          <p:spTgt spid="27"/>
                                        </p:tgtEl>
                                        <p:attrNameLst>
                                          <p:attrName>ppt_h</p:attrName>
                                        </p:attrNameLst>
                                      </p:cBhvr>
                                      <p:tavLst>
                                        <p:tav tm="0">
                                          <p:val>
                                            <p:fltVal val="0"/>
                                          </p:val>
                                        </p:tav>
                                        <p:tav tm="100000">
                                          <p:val>
                                            <p:strVal val="#ppt_h"/>
                                          </p:val>
                                        </p:tav>
                                      </p:tavLst>
                                    </p:anim>
                                  </p:childTnLst>
                                </p:cTn>
                              </p:par>
                              <p:par>
                                <p:cTn id="89" presetID="23" presetClass="entr" presetSubtype="16" fill="hold" grpId="0" nodeType="withEffect">
                                  <p:stCondLst>
                                    <p:cond delay="0"/>
                                  </p:stCondLst>
                                  <p:childTnLst>
                                    <p:set>
                                      <p:cBhvr>
                                        <p:cTn id="90" dur="1" fill="hold">
                                          <p:stCondLst>
                                            <p:cond delay="0"/>
                                          </p:stCondLst>
                                        </p:cTn>
                                        <p:tgtEl>
                                          <p:spTgt spid="29"/>
                                        </p:tgtEl>
                                        <p:attrNameLst>
                                          <p:attrName>style.visibility</p:attrName>
                                        </p:attrNameLst>
                                      </p:cBhvr>
                                      <p:to>
                                        <p:strVal val="visible"/>
                                      </p:to>
                                    </p:set>
                                    <p:anim calcmode="lin" valueType="num">
                                      <p:cBhvr>
                                        <p:cTn id="91" dur="500" fill="hold"/>
                                        <p:tgtEl>
                                          <p:spTgt spid="29"/>
                                        </p:tgtEl>
                                        <p:attrNameLst>
                                          <p:attrName>ppt_w</p:attrName>
                                        </p:attrNameLst>
                                      </p:cBhvr>
                                      <p:tavLst>
                                        <p:tav tm="0">
                                          <p:val>
                                            <p:fltVal val="0"/>
                                          </p:val>
                                        </p:tav>
                                        <p:tav tm="100000">
                                          <p:val>
                                            <p:strVal val="#ppt_w"/>
                                          </p:val>
                                        </p:tav>
                                      </p:tavLst>
                                    </p:anim>
                                    <p:anim calcmode="lin" valueType="num">
                                      <p:cBhvr>
                                        <p:cTn id="92" dur="500" fill="hold"/>
                                        <p:tgtEl>
                                          <p:spTgt spid="29"/>
                                        </p:tgtEl>
                                        <p:attrNameLst>
                                          <p:attrName>ppt_h</p:attrName>
                                        </p:attrNameLst>
                                      </p:cBhvr>
                                      <p:tavLst>
                                        <p:tav tm="0">
                                          <p:val>
                                            <p:fltVal val="0"/>
                                          </p:val>
                                        </p:tav>
                                        <p:tav tm="100000">
                                          <p:val>
                                            <p:strVal val="#ppt_h"/>
                                          </p:val>
                                        </p:tav>
                                      </p:tavLst>
                                    </p:anim>
                                  </p:childTnLst>
                                </p:cTn>
                              </p:par>
                              <p:par>
                                <p:cTn id="93" presetID="23" presetClass="entr" presetSubtype="16" fill="hold" grpId="0" nodeType="withEffect">
                                  <p:stCondLst>
                                    <p:cond delay="0"/>
                                  </p:stCondLst>
                                  <p:childTnLst>
                                    <p:set>
                                      <p:cBhvr>
                                        <p:cTn id="94" dur="1" fill="hold">
                                          <p:stCondLst>
                                            <p:cond delay="0"/>
                                          </p:stCondLst>
                                        </p:cTn>
                                        <p:tgtEl>
                                          <p:spTgt spid="28"/>
                                        </p:tgtEl>
                                        <p:attrNameLst>
                                          <p:attrName>style.visibility</p:attrName>
                                        </p:attrNameLst>
                                      </p:cBhvr>
                                      <p:to>
                                        <p:strVal val="visible"/>
                                      </p:to>
                                    </p:set>
                                    <p:anim calcmode="lin" valueType="num">
                                      <p:cBhvr>
                                        <p:cTn id="95" dur="500" fill="hold"/>
                                        <p:tgtEl>
                                          <p:spTgt spid="28"/>
                                        </p:tgtEl>
                                        <p:attrNameLst>
                                          <p:attrName>ppt_w</p:attrName>
                                        </p:attrNameLst>
                                      </p:cBhvr>
                                      <p:tavLst>
                                        <p:tav tm="0">
                                          <p:val>
                                            <p:fltVal val="0"/>
                                          </p:val>
                                        </p:tav>
                                        <p:tav tm="100000">
                                          <p:val>
                                            <p:strVal val="#ppt_w"/>
                                          </p:val>
                                        </p:tav>
                                      </p:tavLst>
                                    </p:anim>
                                    <p:anim calcmode="lin" valueType="num">
                                      <p:cBhvr>
                                        <p:cTn id="96" dur="500" fill="hold"/>
                                        <p:tgtEl>
                                          <p:spTgt spid="28"/>
                                        </p:tgtEl>
                                        <p:attrNameLst>
                                          <p:attrName>ppt_h</p:attrName>
                                        </p:attrNameLst>
                                      </p:cBhvr>
                                      <p:tavLst>
                                        <p:tav tm="0">
                                          <p:val>
                                            <p:fltVal val="0"/>
                                          </p:val>
                                        </p:tav>
                                        <p:tav tm="100000">
                                          <p:val>
                                            <p:strVal val="#ppt_h"/>
                                          </p:val>
                                        </p:tav>
                                      </p:tavLst>
                                    </p:anim>
                                  </p:childTnLst>
                                </p:cTn>
                              </p:par>
                            </p:childTnLst>
                          </p:cTn>
                        </p:par>
                      </p:childTnLst>
                    </p:cTn>
                  </p:par>
                  <p:par>
                    <p:cTn id="97" fill="hold">
                      <p:stCondLst>
                        <p:cond delay="indefinite"/>
                      </p:stCondLst>
                      <p:childTnLst>
                        <p:par>
                          <p:cTn id="98" fill="hold">
                            <p:stCondLst>
                              <p:cond delay="0"/>
                            </p:stCondLst>
                            <p:childTnLst>
                              <p:par>
                                <p:cTn id="99" presetID="3" presetClass="emph" presetSubtype="2" fill="hold" grpId="1" nodeType="clickEffect">
                                  <p:stCondLst>
                                    <p:cond delay="0"/>
                                  </p:stCondLst>
                                  <p:childTnLst>
                                    <p:animClr clrSpc="rgb">
                                      <p:cBhvr override="childStyle">
                                        <p:cTn id="100" dur="2000" fill="hold"/>
                                        <p:tgtEl>
                                          <p:spTgt spid="28"/>
                                        </p:tgtEl>
                                        <p:attrNameLst>
                                          <p:attrName>style.color</p:attrName>
                                        </p:attrNameLst>
                                      </p:cBhvr>
                                      <p:to>
                                        <a:schemeClr val="hlink"/>
                                      </p:to>
                                    </p:animClr>
                                  </p:childTnLst>
                                </p:cTn>
                              </p:par>
                              <p:par>
                                <p:cTn id="101" presetID="23" presetClass="entr" presetSubtype="16" fill="hold" grpId="0" nodeType="withEffect">
                                  <p:stCondLst>
                                    <p:cond delay="0"/>
                                  </p:stCondLst>
                                  <p:childTnLst>
                                    <p:set>
                                      <p:cBhvr>
                                        <p:cTn id="102" dur="1" fill="hold">
                                          <p:stCondLst>
                                            <p:cond delay="0"/>
                                          </p:stCondLst>
                                        </p:cTn>
                                        <p:tgtEl>
                                          <p:spTgt spid="30"/>
                                        </p:tgtEl>
                                        <p:attrNameLst>
                                          <p:attrName>style.visibility</p:attrName>
                                        </p:attrNameLst>
                                      </p:cBhvr>
                                      <p:to>
                                        <p:strVal val="visible"/>
                                      </p:to>
                                    </p:set>
                                    <p:anim calcmode="lin" valueType="num">
                                      <p:cBhvr>
                                        <p:cTn id="103" dur="500" fill="hold"/>
                                        <p:tgtEl>
                                          <p:spTgt spid="30"/>
                                        </p:tgtEl>
                                        <p:attrNameLst>
                                          <p:attrName>ppt_w</p:attrName>
                                        </p:attrNameLst>
                                      </p:cBhvr>
                                      <p:tavLst>
                                        <p:tav tm="0">
                                          <p:val>
                                            <p:fltVal val="0"/>
                                          </p:val>
                                        </p:tav>
                                        <p:tav tm="100000">
                                          <p:val>
                                            <p:strVal val="#ppt_w"/>
                                          </p:val>
                                        </p:tav>
                                      </p:tavLst>
                                    </p:anim>
                                    <p:anim calcmode="lin" valueType="num">
                                      <p:cBhvr>
                                        <p:cTn id="104" dur="500" fill="hold"/>
                                        <p:tgtEl>
                                          <p:spTgt spid="30"/>
                                        </p:tgtEl>
                                        <p:attrNameLst>
                                          <p:attrName>ppt_h</p:attrName>
                                        </p:attrNameLst>
                                      </p:cBhvr>
                                      <p:tavLst>
                                        <p:tav tm="0">
                                          <p:val>
                                            <p:fltVal val="0"/>
                                          </p:val>
                                        </p:tav>
                                        <p:tav tm="100000">
                                          <p:val>
                                            <p:strVal val="#ppt_h"/>
                                          </p:val>
                                        </p:tav>
                                      </p:tavLst>
                                    </p:anim>
                                  </p:childTnLst>
                                </p:cTn>
                              </p:par>
                              <p:par>
                                <p:cTn id="105" presetID="23" presetClass="entr" presetSubtype="16" fill="hold" grpId="0" nodeType="withEffect">
                                  <p:stCondLst>
                                    <p:cond delay="0"/>
                                  </p:stCondLst>
                                  <p:childTnLst>
                                    <p:set>
                                      <p:cBhvr>
                                        <p:cTn id="106" dur="1" fill="hold">
                                          <p:stCondLst>
                                            <p:cond delay="0"/>
                                          </p:stCondLst>
                                        </p:cTn>
                                        <p:tgtEl>
                                          <p:spTgt spid="31"/>
                                        </p:tgtEl>
                                        <p:attrNameLst>
                                          <p:attrName>style.visibility</p:attrName>
                                        </p:attrNameLst>
                                      </p:cBhvr>
                                      <p:to>
                                        <p:strVal val="visible"/>
                                      </p:to>
                                    </p:set>
                                    <p:anim calcmode="lin" valueType="num">
                                      <p:cBhvr>
                                        <p:cTn id="107" dur="500" fill="hold"/>
                                        <p:tgtEl>
                                          <p:spTgt spid="31"/>
                                        </p:tgtEl>
                                        <p:attrNameLst>
                                          <p:attrName>ppt_w</p:attrName>
                                        </p:attrNameLst>
                                      </p:cBhvr>
                                      <p:tavLst>
                                        <p:tav tm="0">
                                          <p:val>
                                            <p:fltVal val="0"/>
                                          </p:val>
                                        </p:tav>
                                        <p:tav tm="100000">
                                          <p:val>
                                            <p:strVal val="#ppt_w"/>
                                          </p:val>
                                        </p:tav>
                                      </p:tavLst>
                                    </p:anim>
                                    <p:anim calcmode="lin" valueType="num">
                                      <p:cBhvr>
                                        <p:cTn id="108" dur="500" fill="hold"/>
                                        <p:tgtEl>
                                          <p:spTgt spid="31"/>
                                        </p:tgtEl>
                                        <p:attrNameLst>
                                          <p:attrName>ppt_h</p:attrName>
                                        </p:attrNameLst>
                                      </p:cBhvr>
                                      <p:tavLst>
                                        <p:tav tm="0">
                                          <p:val>
                                            <p:fltVal val="0"/>
                                          </p:val>
                                        </p:tav>
                                        <p:tav tm="100000">
                                          <p:val>
                                            <p:strVal val="#ppt_h"/>
                                          </p:val>
                                        </p:tav>
                                      </p:tavLst>
                                    </p:anim>
                                  </p:childTnLst>
                                </p:cTn>
                              </p:par>
                              <p:par>
                                <p:cTn id="109" presetID="23" presetClass="entr" presetSubtype="16" fill="hold" grpId="0" nodeType="withEffect">
                                  <p:stCondLst>
                                    <p:cond delay="0"/>
                                  </p:stCondLst>
                                  <p:childTnLst>
                                    <p:set>
                                      <p:cBhvr>
                                        <p:cTn id="110" dur="1" fill="hold">
                                          <p:stCondLst>
                                            <p:cond delay="0"/>
                                          </p:stCondLst>
                                        </p:cTn>
                                        <p:tgtEl>
                                          <p:spTgt spid="32"/>
                                        </p:tgtEl>
                                        <p:attrNameLst>
                                          <p:attrName>style.visibility</p:attrName>
                                        </p:attrNameLst>
                                      </p:cBhvr>
                                      <p:to>
                                        <p:strVal val="visible"/>
                                      </p:to>
                                    </p:set>
                                    <p:anim calcmode="lin" valueType="num">
                                      <p:cBhvr>
                                        <p:cTn id="111" dur="500" fill="hold"/>
                                        <p:tgtEl>
                                          <p:spTgt spid="32"/>
                                        </p:tgtEl>
                                        <p:attrNameLst>
                                          <p:attrName>ppt_w</p:attrName>
                                        </p:attrNameLst>
                                      </p:cBhvr>
                                      <p:tavLst>
                                        <p:tav tm="0">
                                          <p:val>
                                            <p:fltVal val="0"/>
                                          </p:val>
                                        </p:tav>
                                        <p:tav tm="100000">
                                          <p:val>
                                            <p:strVal val="#ppt_w"/>
                                          </p:val>
                                        </p:tav>
                                      </p:tavLst>
                                    </p:anim>
                                    <p:anim calcmode="lin" valueType="num">
                                      <p:cBhvr>
                                        <p:cTn id="112" dur="500" fill="hold"/>
                                        <p:tgtEl>
                                          <p:spTgt spid="32"/>
                                        </p:tgtEl>
                                        <p:attrNameLst>
                                          <p:attrName>ppt_h</p:attrName>
                                        </p:attrNameLst>
                                      </p:cBhvr>
                                      <p:tavLst>
                                        <p:tav tm="0">
                                          <p:val>
                                            <p:fltVal val="0"/>
                                          </p:val>
                                        </p:tav>
                                        <p:tav tm="100000">
                                          <p:val>
                                            <p:strVal val="#ppt_h"/>
                                          </p:val>
                                        </p:tav>
                                      </p:tavLst>
                                    </p:anim>
                                  </p:childTnLst>
                                </p:cTn>
                              </p:par>
                              <p:par>
                                <p:cTn id="113" presetID="23" presetClass="entr" presetSubtype="16" fill="hold" grpId="0" nodeType="withEffect">
                                  <p:stCondLst>
                                    <p:cond delay="0"/>
                                  </p:stCondLst>
                                  <p:childTnLst>
                                    <p:set>
                                      <p:cBhvr>
                                        <p:cTn id="114" dur="1" fill="hold">
                                          <p:stCondLst>
                                            <p:cond delay="0"/>
                                          </p:stCondLst>
                                        </p:cTn>
                                        <p:tgtEl>
                                          <p:spTgt spid="33"/>
                                        </p:tgtEl>
                                        <p:attrNameLst>
                                          <p:attrName>style.visibility</p:attrName>
                                        </p:attrNameLst>
                                      </p:cBhvr>
                                      <p:to>
                                        <p:strVal val="visible"/>
                                      </p:to>
                                    </p:set>
                                    <p:anim calcmode="lin" valueType="num">
                                      <p:cBhvr>
                                        <p:cTn id="115" dur="500" fill="hold"/>
                                        <p:tgtEl>
                                          <p:spTgt spid="33"/>
                                        </p:tgtEl>
                                        <p:attrNameLst>
                                          <p:attrName>ppt_w</p:attrName>
                                        </p:attrNameLst>
                                      </p:cBhvr>
                                      <p:tavLst>
                                        <p:tav tm="0">
                                          <p:val>
                                            <p:fltVal val="0"/>
                                          </p:val>
                                        </p:tav>
                                        <p:tav tm="100000">
                                          <p:val>
                                            <p:strVal val="#ppt_w"/>
                                          </p:val>
                                        </p:tav>
                                      </p:tavLst>
                                    </p:anim>
                                    <p:anim calcmode="lin" valueType="num">
                                      <p:cBhvr>
                                        <p:cTn id="116" dur="500" fill="hold"/>
                                        <p:tgtEl>
                                          <p:spTgt spid="33"/>
                                        </p:tgtEl>
                                        <p:attrNameLst>
                                          <p:attrName>ppt_h</p:attrName>
                                        </p:attrNameLst>
                                      </p:cBhvr>
                                      <p:tavLst>
                                        <p:tav tm="0">
                                          <p:val>
                                            <p:fltVal val="0"/>
                                          </p:val>
                                        </p:tav>
                                        <p:tav tm="100000">
                                          <p:val>
                                            <p:strVal val="#ppt_h"/>
                                          </p:val>
                                        </p:tav>
                                      </p:tavLst>
                                    </p:anim>
                                  </p:childTnLst>
                                </p:cTn>
                              </p:par>
                            </p:childTnLst>
                          </p:cTn>
                        </p:par>
                      </p:childTnLst>
                    </p:cTn>
                  </p:par>
                  <p:par>
                    <p:cTn id="117" fill="hold">
                      <p:stCondLst>
                        <p:cond delay="indefinite"/>
                      </p:stCondLst>
                      <p:childTnLst>
                        <p:par>
                          <p:cTn id="118" fill="hold">
                            <p:stCondLst>
                              <p:cond delay="0"/>
                            </p:stCondLst>
                            <p:childTnLst>
                              <p:par>
                                <p:cTn id="119" presetID="23" presetClass="entr" presetSubtype="16" fill="hold" grpId="0" nodeType="clickEffect">
                                  <p:stCondLst>
                                    <p:cond delay="0"/>
                                  </p:stCondLst>
                                  <p:childTnLst>
                                    <p:set>
                                      <p:cBhvr>
                                        <p:cTn id="120" dur="1" fill="hold">
                                          <p:stCondLst>
                                            <p:cond delay="0"/>
                                          </p:stCondLst>
                                        </p:cTn>
                                        <p:tgtEl>
                                          <p:spTgt spid="3"/>
                                        </p:tgtEl>
                                        <p:attrNameLst>
                                          <p:attrName>style.visibility</p:attrName>
                                        </p:attrNameLst>
                                      </p:cBhvr>
                                      <p:to>
                                        <p:strVal val="visible"/>
                                      </p:to>
                                    </p:set>
                                    <p:anim calcmode="lin" valueType="num">
                                      <p:cBhvr>
                                        <p:cTn id="121" dur="500" fill="hold"/>
                                        <p:tgtEl>
                                          <p:spTgt spid="3"/>
                                        </p:tgtEl>
                                        <p:attrNameLst>
                                          <p:attrName>ppt_w</p:attrName>
                                        </p:attrNameLst>
                                      </p:cBhvr>
                                      <p:tavLst>
                                        <p:tav tm="0">
                                          <p:val>
                                            <p:fltVal val="0"/>
                                          </p:val>
                                        </p:tav>
                                        <p:tav tm="100000">
                                          <p:val>
                                            <p:strVal val="#ppt_w"/>
                                          </p:val>
                                        </p:tav>
                                      </p:tavLst>
                                    </p:anim>
                                    <p:anim calcmode="lin" valueType="num">
                                      <p:cBhvr>
                                        <p:cTn id="122" dur="500" fill="hold"/>
                                        <p:tgtEl>
                                          <p:spTgt spid="3"/>
                                        </p:tgtEl>
                                        <p:attrNameLst>
                                          <p:attrName>ppt_h</p:attrName>
                                        </p:attrNameLst>
                                      </p:cBhvr>
                                      <p:tavLst>
                                        <p:tav tm="0">
                                          <p:val>
                                            <p:fltVal val="0"/>
                                          </p:val>
                                        </p:tav>
                                        <p:tav tm="100000">
                                          <p:val>
                                            <p:strVal val="#ppt_h"/>
                                          </p:val>
                                        </p:tav>
                                      </p:tavLst>
                                    </p:anim>
                                  </p:childTnLst>
                                </p:cTn>
                              </p:par>
                              <p:par>
                                <p:cTn id="123" presetID="6" presetClass="emph" presetSubtype="0" fill="hold" grpId="1" nodeType="withEffect">
                                  <p:stCondLst>
                                    <p:cond delay="0"/>
                                  </p:stCondLst>
                                  <p:childTnLst>
                                    <p:animScale>
                                      <p:cBhvr>
                                        <p:cTn id="124" dur="2000" fill="hold"/>
                                        <p:tgtEl>
                                          <p:spTgt spid="4"/>
                                        </p:tgtEl>
                                      </p:cBhvr>
                                      <p:by x="150000" y="150000"/>
                                    </p:animScale>
                                  </p:childTnLst>
                                </p:cTn>
                              </p:par>
                              <p:par>
                                <p:cTn id="125" presetID="23" presetClass="entr" presetSubtype="16" fill="hold" grpId="0" nodeType="withEffect">
                                  <p:stCondLst>
                                    <p:cond delay="0"/>
                                  </p:stCondLst>
                                  <p:childTnLst>
                                    <p:set>
                                      <p:cBhvr>
                                        <p:cTn id="126" dur="1" fill="hold">
                                          <p:stCondLst>
                                            <p:cond delay="0"/>
                                          </p:stCondLst>
                                        </p:cTn>
                                        <p:tgtEl>
                                          <p:spTgt spid="5"/>
                                        </p:tgtEl>
                                        <p:attrNameLst>
                                          <p:attrName>style.visibility</p:attrName>
                                        </p:attrNameLst>
                                      </p:cBhvr>
                                      <p:to>
                                        <p:strVal val="visible"/>
                                      </p:to>
                                    </p:set>
                                    <p:anim calcmode="lin" valueType="num">
                                      <p:cBhvr>
                                        <p:cTn id="127" dur="500" fill="hold"/>
                                        <p:tgtEl>
                                          <p:spTgt spid="5"/>
                                        </p:tgtEl>
                                        <p:attrNameLst>
                                          <p:attrName>ppt_w</p:attrName>
                                        </p:attrNameLst>
                                      </p:cBhvr>
                                      <p:tavLst>
                                        <p:tav tm="0">
                                          <p:val>
                                            <p:fltVal val="0"/>
                                          </p:val>
                                        </p:tav>
                                        <p:tav tm="100000">
                                          <p:val>
                                            <p:strVal val="#ppt_w"/>
                                          </p:val>
                                        </p:tav>
                                      </p:tavLst>
                                    </p:anim>
                                    <p:anim calcmode="lin" valueType="num">
                                      <p:cBhvr>
                                        <p:cTn id="128" dur="500" fill="hold"/>
                                        <p:tgtEl>
                                          <p:spTgt spid="5"/>
                                        </p:tgtEl>
                                        <p:attrNameLst>
                                          <p:attrName>ppt_h</p:attrName>
                                        </p:attrNameLst>
                                      </p:cBhvr>
                                      <p:tavLst>
                                        <p:tav tm="0">
                                          <p:val>
                                            <p:fltVal val="0"/>
                                          </p:val>
                                        </p:tav>
                                        <p:tav tm="100000">
                                          <p:val>
                                            <p:strVal val="#ppt_h"/>
                                          </p:val>
                                        </p:tav>
                                      </p:tavLst>
                                    </p:anim>
                                  </p:childTnLst>
                                </p:cTn>
                              </p:par>
                              <p:par>
                                <p:cTn id="129" presetID="6" presetClass="emph" presetSubtype="0" fill="hold" grpId="1" nodeType="withEffect">
                                  <p:stCondLst>
                                    <p:cond delay="0"/>
                                  </p:stCondLst>
                                  <p:childTnLst>
                                    <p:animScale>
                                      <p:cBhvr>
                                        <p:cTn id="130" dur="2000" fill="hold"/>
                                        <p:tgtEl>
                                          <p:spTgt spid="6"/>
                                        </p:tgtEl>
                                      </p:cBhvr>
                                      <p:by x="150000" y="150000"/>
                                    </p:animScale>
                                  </p:childTnLst>
                                </p:cTn>
                              </p:par>
                              <p:par>
                                <p:cTn id="131" presetID="23" presetClass="entr" presetSubtype="16" fill="hold" grpId="0" nodeType="withEffect">
                                  <p:stCondLst>
                                    <p:cond delay="0"/>
                                  </p:stCondLst>
                                  <p:childTnLst>
                                    <p:set>
                                      <p:cBhvr>
                                        <p:cTn id="132" dur="1" fill="hold">
                                          <p:stCondLst>
                                            <p:cond delay="0"/>
                                          </p:stCondLst>
                                        </p:cTn>
                                        <p:tgtEl>
                                          <p:spTgt spid="7"/>
                                        </p:tgtEl>
                                        <p:attrNameLst>
                                          <p:attrName>style.visibility</p:attrName>
                                        </p:attrNameLst>
                                      </p:cBhvr>
                                      <p:to>
                                        <p:strVal val="visible"/>
                                      </p:to>
                                    </p:set>
                                    <p:anim calcmode="lin" valueType="num">
                                      <p:cBhvr>
                                        <p:cTn id="133" dur="500" fill="hold"/>
                                        <p:tgtEl>
                                          <p:spTgt spid="7"/>
                                        </p:tgtEl>
                                        <p:attrNameLst>
                                          <p:attrName>ppt_w</p:attrName>
                                        </p:attrNameLst>
                                      </p:cBhvr>
                                      <p:tavLst>
                                        <p:tav tm="0">
                                          <p:val>
                                            <p:fltVal val="0"/>
                                          </p:val>
                                        </p:tav>
                                        <p:tav tm="100000">
                                          <p:val>
                                            <p:strVal val="#ppt_w"/>
                                          </p:val>
                                        </p:tav>
                                      </p:tavLst>
                                    </p:anim>
                                    <p:anim calcmode="lin" valueType="num">
                                      <p:cBhvr>
                                        <p:cTn id="134" dur="500" fill="hold"/>
                                        <p:tgtEl>
                                          <p:spTgt spid="7"/>
                                        </p:tgtEl>
                                        <p:attrNameLst>
                                          <p:attrName>ppt_h</p:attrName>
                                        </p:attrNameLst>
                                      </p:cBhvr>
                                      <p:tavLst>
                                        <p:tav tm="0">
                                          <p:val>
                                            <p:fltVal val="0"/>
                                          </p:val>
                                        </p:tav>
                                        <p:tav tm="100000">
                                          <p:val>
                                            <p:strVal val="#ppt_h"/>
                                          </p:val>
                                        </p:tav>
                                      </p:tavLst>
                                    </p:anim>
                                  </p:childTnLst>
                                </p:cTn>
                              </p:par>
                              <p:par>
                                <p:cTn id="135" presetID="23" presetClass="entr" presetSubtype="16" fill="hold" grpId="0" nodeType="withEffect">
                                  <p:stCondLst>
                                    <p:cond delay="0"/>
                                  </p:stCondLst>
                                  <p:childTnLst>
                                    <p:set>
                                      <p:cBhvr>
                                        <p:cTn id="136" dur="1" fill="hold">
                                          <p:stCondLst>
                                            <p:cond delay="0"/>
                                          </p:stCondLst>
                                        </p:cTn>
                                        <p:tgtEl>
                                          <p:spTgt spid="8"/>
                                        </p:tgtEl>
                                        <p:attrNameLst>
                                          <p:attrName>style.visibility</p:attrName>
                                        </p:attrNameLst>
                                      </p:cBhvr>
                                      <p:to>
                                        <p:strVal val="visible"/>
                                      </p:to>
                                    </p:set>
                                    <p:anim calcmode="lin" valueType="num">
                                      <p:cBhvr>
                                        <p:cTn id="137" dur="500" fill="hold"/>
                                        <p:tgtEl>
                                          <p:spTgt spid="8"/>
                                        </p:tgtEl>
                                        <p:attrNameLst>
                                          <p:attrName>ppt_w</p:attrName>
                                        </p:attrNameLst>
                                      </p:cBhvr>
                                      <p:tavLst>
                                        <p:tav tm="0">
                                          <p:val>
                                            <p:fltVal val="0"/>
                                          </p:val>
                                        </p:tav>
                                        <p:tav tm="100000">
                                          <p:val>
                                            <p:strVal val="#ppt_w"/>
                                          </p:val>
                                        </p:tav>
                                      </p:tavLst>
                                    </p:anim>
                                    <p:anim calcmode="lin" valueType="num">
                                      <p:cBhvr>
                                        <p:cTn id="138" dur="500" fill="hold"/>
                                        <p:tgtEl>
                                          <p:spTgt spid="8"/>
                                        </p:tgtEl>
                                        <p:attrNameLst>
                                          <p:attrName>ppt_h</p:attrName>
                                        </p:attrNameLst>
                                      </p:cBhvr>
                                      <p:tavLst>
                                        <p:tav tm="0">
                                          <p:val>
                                            <p:fltVal val="0"/>
                                          </p:val>
                                        </p:tav>
                                        <p:tav tm="100000">
                                          <p:val>
                                            <p:strVal val="#ppt_h"/>
                                          </p:val>
                                        </p:tav>
                                      </p:tavLst>
                                    </p:anim>
                                  </p:childTnLst>
                                </p:cTn>
                              </p:par>
                              <p:par>
                                <p:cTn id="139" presetID="23" presetClass="entr" presetSubtype="16" fill="hold" grpId="0" nodeType="withEffect">
                                  <p:stCondLst>
                                    <p:cond delay="0"/>
                                  </p:stCondLst>
                                  <p:childTnLst>
                                    <p:set>
                                      <p:cBhvr>
                                        <p:cTn id="140" dur="1" fill="hold">
                                          <p:stCondLst>
                                            <p:cond delay="0"/>
                                          </p:stCondLst>
                                        </p:cTn>
                                        <p:tgtEl>
                                          <p:spTgt spid="9"/>
                                        </p:tgtEl>
                                        <p:attrNameLst>
                                          <p:attrName>style.visibility</p:attrName>
                                        </p:attrNameLst>
                                      </p:cBhvr>
                                      <p:to>
                                        <p:strVal val="visible"/>
                                      </p:to>
                                    </p:set>
                                    <p:anim calcmode="lin" valueType="num">
                                      <p:cBhvr>
                                        <p:cTn id="141" dur="500" fill="hold"/>
                                        <p:tgtEl>
                                          <p:spTgt spid="9"/>
                                        </p:tgtEl>
                                        <p:attrNameLst>
                                          <p:attrName>ppt_w</p:attrName>
                                        </p:attrNameLst>
                                      </p:cBhvr>
                                      <p:tavLst>
                                        <p:tav tm="0">
                                          <p:val>
                                            <p:fltVal val="0"/>
                                          </p:val>
                                        </p:tav>
                                        <p:tav tm="100000">
                                          <p:val>
                                            <p:strVal val="#ppt_w"/>
                                          </p:val>
                                        </p:tav>
                                      </p:tavLst>
                                    </p:anim>
                                    <p:anim calcmode="lin" valueType="num">
                                      <p:cBhvr>
                                        <p:cTn id="142" dur="500" fill="hold"/>
                                        <p:tgtEl>
                                          <p:spTgt spid="9"/>
                                        </p:tgtEl>
                                        <p:attrNameLst>
                                          <p:attrName>ppt_h</p:attrName>
                                        </p:attrNameLst>
                                      </p:cBhvr>
                                      <p:tavLst>
                                        <p:tav tm="0">
                                          <p:val>
                                            <p:fltVal val="0"/>
                                          </p:val>
                                        </p:tav>
                                        <p:tav tm="100000">
                                          <p:val>
                                            <p:strVal val="#ppt_h"/>
                                          </p:val>
                                        </p:tav>
                                      </p:tavLst>
                                    </p:anim>
                                  </p:childTnLst>
                                </p:cTn>
                              </p:par>
                              <p:par>
                                <p:cTn id="143" presetID="6" presetClass="emph" presetSubtype="0" fill="hold" grpId="1" nodeType="withEffect">
                                  <p:stCondLst>
                                    <p:cond delay="0"/>
                                  </p:stCondLst>
                                  <p:childTnLst>
                                    <p:animScale>
                                      <p:cBhvr>
                                        <p:cTn id="144" dur="2000" fill="hold"/>
                                        <p:tgtEl>
                                          <p:spTgt spid="10"/>
                                        </p:tgtEl>
                                      </p:cBhvr>
                                      <p:by x="150000" y="150000"/>
                                    </p:animScale>
                                  </p:childTnLst>
                                </p:cTn>
                              </p:par>
                              <p:par>
                                <p:cTn id="145" presetID="23" presetClass="entr" presetSubtype="16" fill="hold" grpId="0" nodeType="withEffect">
                                  <p:stCondLst>
                                    <p:cond delay="0"/>
                                  </p:stCondLst>
                                  <p:childTnLst>
                                    <p:set>
                                      <p:cBhvr>
                                        <p:cTn id="146" dur="1" fill="hold">
                                          <p:stCondLst>
                                            <p:cond delay="0"/>
                                          </p:stCondLst>
                                        </p:cTn>
                                        <p:tgtEl>
                                          <p:spTgt spid="11"/>
                                        </p:tgtEl>
                                        <p:attrNameLst>
                                          <p:attrName>style.visibility</p:attrName>
                                        </p:attrNameLst>
                                      </p:cBhvr>
                                      <p:to>
                                        <p:strVal val="visible"/>
                                      </p:to>
                                    </p:set>
                                    <p:anim calcmode="lin" valueType="num">
                                      <p:cBhvr>
                                        <p:cTn id="147" dur="500" fill="hold"/>
                                        <p:tgtEl>
                                          <p:spTgt spid="11"/>
                                        </p:tgtEl>
                                        <p:attrNameLst>
                                          <p:attrName>ppt_w</p:attrName>
                                        </p:attrNameLst>
                                      </p:cBhvr>
                                      <p:tavLst>
                                        <p:tav tm="0">
                                          <p:val>
                                            <p:fltVal val="0"/>
                                          </p:val>
                                        </p:tav>
                                        <p:tav tm="100000">
                                          <p:val>
                                            <p:strVal val="#ppt_w"/>
                                          </p:val>
                                        </p:tav>
                                      </p:tavLst>
                                    </p:anim>
                                    <p:anim calcmode="lin" valueType="num">
                                      <p:cBhvr>
                                        <p:cTn id="148" dur="500" fill="hold"/>
                                        <p:tgtEl>
                                          <p:spTgt spid="1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149" restart="whenNotActive" fill="hold" evtFilter="cancelBubble" nodeType="interactiveSeq">
                <p:stCondLst>
                  <p:cond evt="onClick" delay="0">
                    <p:tgtEl>
                      <p:spTgt spid="34"/>
                    </p:tgtEl>
                  </p:cond>
                </p:stCondLst>
                <p:endSync evt="end" delay="0">
                  <p:rtn val="all"/>
                </p:endSync>
                <p:childTnLst>
                  <p:par>
                    <p:cTn id="150" fill="hold">
                      <p:stCondLst>
                        <p:cond delay="0"/>
                      </p:stCondLst>
                      <p:childTnLst>
                        <p:par>
                          <p:cTn id="151" fill="hold">
                            <p:stCondLst>
                              <p:cond delay="0"/>
                            </p:stCondLst>
                            <p:childTnLst>
                              <p:par>
                                <p:cTn id="152" presetID="1" presetClass="mediacall" presetSubtype="0" fill="hold" nodeType="clickEffect">
                                  <p:stCondLst>
                                    <p:cond delay="0"/>
                                  </p:stCondLst>
                                  <p:childTnLst>
                                    <p:cmd type="call" cmd="playFrom(0.0)">
                                      <p:cBhvr>
                                        <p:cTn id="153" dur="137320" fill="hold"/>
                                        <p:tgtEl>
                                          <p:spTgt spid="34"/>
                                        </p:tgtEl>
                                      </p:cBhvr>
                                    </p:cmd>
                                  </p:childTnLst>
                                </p:cTn>
                              </p:par>
                            </p:childTnLst>
                          </p:cTn>
                        </p:par>
                      </p:childTnLst>
                    </p:cTn>
                  </p:par>
                </p:childTnLst>
              </p:cTn>
              <p:nextCondLst>
                <p:cond evt="onClick" delay="0">
                  <p:tgtEl>
                    <p:spTgt spid="34"/>
                  </p:tgtEl>
                </p:cond>
              </p:nextCondLst>
            </p:seq>
            <p:audio>
              <p:cMediaNode>
                <p:cTn id="154" fill="hold" display="0">
                  <p:stCondLst>
                    <p:cond delay="indefinite"/>
                  </p:stCondLst>
                  <p:endCondLst>
                    <p:cond evt="onNext" delay="0">
                      <p:tgtEl>
                        <p:sldTgt/>
                      </p:tgtEl>
                    </p:cond>
                    <p:cond evt="onPrev" delay="0">
                      <p:tgtEl>
                        <p:sldTgt/>
                      </p:tgtEl>
                    </p:cond>
                    <p:cond evt="onStopAudio" delay="0">
                      <p:tgtEl>
                        <p:sldTgt/>
                      </p:tgtEl>
                    </p:cond>
                  </p:endCondLst>
                </p:cTn>
                <p:tgtEl>
                  <p:spTgt spid="34"/>
                </p:tgtEl>
              </p:cMediaNode>
            </p:audio>
          </p:childTnLst>
        </p:cTn>
      </p:par>
    </p:tnLst>
    <p:bldLst>
      <p:bldP spid="3" grpId="0"/>
      <p:bldP spid="4" grpId="0"/>
      <p:bldP spid="4" grpId="1"/>
      <p:bldP spid="5" grpId="0"/>
      <p:bldP spid="6" grpId="0"/>
      <p:bldP spid="6" grpId="1"/>
      <p:bldP spid="7" grpId="0"/>
      <p:bldP spid="8" grpId="0"/>
      <p:bldP spid="9" grpId="0"/>
      <p:bldP spid="10" grpId="0"/>
      <p:bldP spid="10" grpId="1"/>
      <p:bldP spid="11" grpId="0"/>
      <p:bldP spid="12" grpId="0"/>
      <p:bldP spid="13" grpId="0"/>
      <p:bldP spid="14" grpId="0"/>
      <p:bldP spid="15" grpId="0"/>
      <p:bldP spid="16" grpId="0"/>
      <p:bldP spid="17" grpId="0"/>
      <p:bldP spid="18" grpId="0"/>
      <p:bldP spid="18" grpId="1"/>
      <p:bldP spid="19" grpId="0"/>
      <p:bldP spid="20" grpId="0"/>
      <p:bldP spid="21" grpId="0"/>
      <p:bldP spid="22" grpId="0"/>
      <p:bldP spid="23" grpId="0"/>
      <p:bldP spid="24" grpId="0"/>
      <p:bldP spid="25" grpId="0"/>
      <p:bldP spid="26" grpId="0"/>
      <p:bldP spid="27" grpId="0"/>
      <p:bldP spid="28" grpId="0"/>
      <p:bldP spid="28" grpId="1"/>
      <p:bldP spid="29" grpId="0"/>
      <p:bldP spid="30" grpId="0"/>
      <p:bldP spid="31" grpId="0"/>
      <p:bldP spid="32" grpId="0"/>
      <p:bldP spid="33"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13000" b="-13000"/>
          </a:stretch>
        </a:blipFill>
        <a:effectLst/>
      </p:bgPr>
    </p:bg>
    <p:spTree>
      <p:nvGrpSpPr>
        <p:cNvPr id="1" name=""/>
        <p:cNvGrpSpPr/>
        <p:nvPr/>
      </p:nvGrpSpPr>
      <p:grpSpPr>
        <a:xfrm>
          <a:off x="0" y="0"/>
          <a:ext cx="0" cy="0"/>
          <a:chOff x="0" y="0"/>
          <a:chExt cx="0" cy="0"/>
        </a:xfrm>
      </p:grpSpPr>
      <p:pic>
        <p:nvPicPr>
          <p:cNvPr id="2" name="xmasmedley.mid">
            <a:hlinkClick r:id="" action="ppaction://media"/>
          </p:cNvPr>
          <p:cNvPicPr>
            <a:picLocks noRot="1" noChangeAspect="1"/>
          </p:cNvPicPr>
          <p:nvPr>
            <a:audioFile r:link="rId1"/>
          </p:nvPr>
        </p:nvPicPr>
        <p:blipFill>
          <a:blip r:embed="rId4" cstate="print"/>
          <a:stretch>
            <a:fillRect/>
          </a:stretch>
        </p:blipFill>
        <p:spPr>
          <a:xfrm>
            <a:off x="285720" y="5286392"/>
            <a:ext cx="304800" cy="304800"/>
          </a:xfrm>
          <a:prstGeom prst="rect">
            <a:avLst/>
          </a:prstGeom>
        </p:spPr>
      </p:pic>
    </p:spTree>
  </p:cSld>
  <p:clrMapOvr>
    <a:masterClrMapping/>
  </p:clrMapOvr>
  <p:transition spd="med">
    <p:wheel spokes="1"/>
  </p:transition>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08183" fill="hold"/>
                                        <p:tgtEl>
                                          <p:spTgt spid="2"/>
                                        </p:tgtEl>
                                      </p:cBhvr>
                                    </p:cmd>
                                  </p:childTnLst>
                                </p:cTn>
                              </p:par>
                            </p:childTnLst>
                          </p:cTn>
                        </p:par>
                      </p:childTnLst>
                    </p:cTn>
                  </p:par>
                </p:childTnLst>
              </p:cTn>
              <p:nextCondLst>
                <p:cond evt="onClick" delay="0">
                  <p:tgtEl>
                    <p:spTgt spid="2"/>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2"/>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4" cstate="print">
            <a:lum/>
          </a:blip>
          <a:srcRect/>
          <a:stretch>
            <a:fillRect t="-17000" b="-17000"/>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0" y="500046"/>
            <a:ext cx="8959119" cy="707886"/>
          </a:xfrm>
          <a:prstGeom prst="rect">
            <a:avLst/>
          </a:prstGeom>
          <a:effectLst>
            <a:outerShdw blurRad="40000" dist="20000" dir="5400000" rotWithShape="0">
              <a:srgbClr val="000000">
                <a:alpha val="38000"/>
              </a:srgbClr>
            </a:outerShdw>
            <a:softEdge rad="127000"/>
          </a:effectLst>
        </p:spPr>
        <p:style>
          <a:lnRef idx="1">
            <a:schemeClr val="accent2"/>
          </a:lnRef>
          <a:fillRef idx="2">
            <a:schemeClr val="accent2"/>
          </a:fillRef>
          <a:effectRef idx="1">
            <a:schemeClr val="accent2"/>
          </a:effectRef>
          <a:fontRef idx="minor">
            <a:schemeClr val="dk1"/>
          </a:fontRef>
        </p:style>
        <p:txBody>
          <a:bodyPr wrap="none" lIns="91440" tIns="45720" rIns="91440" bIns="45720">
            <a:spAutoFit/>
          </a:bodyPr>
          <a:lstStyle/>
          <a:p>
            <a:pPr algn="ctr"/>
            <a:r>
              <a:rPr lang="en-US" sz="40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Is, are, was, were, was, was, are, are, am.</a:t>
            </a:r>
            <a:endParaRPr lang="ru-RU" sz="54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pic>
        <p:nvPicPr>
          <p:cNvPr id="3" name="christmas-is-coming.mp3">
            <a:hlinkClick r:id="" action="ppaction://media"/>
          </p:cNvPr>
          <p:cNvPicPr>
            <a:picLocks noRot="1" noChangeAspect="1"/>
          </p:cNvPicPr>
          <p:nvPr>
            <a:audioFile r:link="rId1"/>
          </p:nvPr>
        </p:nvPicPr>
        <p:blipFill>
          <a:blip r:embed="rId5" cstate="print"/>
          <a:stretch>
            <a:fillRect/>
          </a:stretch>
        </p:blipFill>
        <p:spPr>
          <a:xfrm>
            <a:off x="571472" y="5143516"/>
            <a:ext cx="304800" cy="304800"/>
          </a:xfrm>
          <a:prstGeom prst="rect">
            <a:avLst/>
          </a:prstGeom>
        </p:spPr>
      </p:pic>
      <p:pic>
        <p:nvPicPr>
          <p:cNvPr id="4" name="let_snow.mid">
            <a:hlinkClick r:id="" action="ppaction://media"/>
          </p:cNvPr>
          <p:cNvPicPr>
            <a:picLocks noRot="1" noChangeAspect="1"/>
          </p:cNvPicPr>
          <p:nvPr>
            <a:audioFile r:link="rId2"/>
          </p:nvPr>
        </p:nvPicPr>
        <p:blipFill>
          <a:blip r:embed="rId6" cstate="print"/>
          <a:stretch>
            <a:fillRect/>
          </a:stretch>
        </p:blipFill>
        <p:spPr>
          <a:xfrm flipH="1">
            <a:off x="928662" y="5143516"/>
            <a:ext cx="347666" cy="304800"/>
          </a:xfrm>
          <a:prstGeom prst="rect">
            <a:avLst/>
          </a:prstGeom>
        </p:spPr>
      </p:pic>
    </p:spTree>
  </p:cSld>
  <p:clrMapOvr>
    <a:masterClrMapping/>
  </p:clrMapOvr>
  <p:transition spd="med">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0" restart="whenNotActive" fill="hold" evtFilter="cancelBubble" nodeType="interactiveSeq">
                <p:stCondLst>
                  <p:cond evt="onClick" delay="0">
                    <p:tgtEl>
                      <p:spTgt spid="3"/>
                    </p:tgtEl>
                  </p:cond>
                </p:stCondLst>
                <p:endSync evt="end" delay="0">
                  <p:rtn val="all"/>
                </p:endSync>
                <p:childTnLst>
                  <p:par>
                    <p:cTn id="11" fill="hold">
                      <p:stCondLst>
                        <p:cond delay="0"/>
                      </p:stCondLst>
                      <p:childTnLst>
                        <p:par>
                          <p:cTn id="12" fill="hold">
                            <p:stCondLst>
                              <p:cond delay="0"/>
                            </p:stCondLst>
                            <p:childTnLst>
                              <p:par>
                                <p:cTn id="13" presetID="1" presetClass="mediacall" presetSubtype="0" fill="hold" nodeType="clickEffect">
                                  <p:stCondLst>
                                    <p:cond delay="0"/>
                                  </p:stCondLst>
                                  <p:childTnLst>
                                    <p:cmd type="call" cmd="playFrom(0.0)">
                                      <p:cBhvr>
                                        <p:cTn id="14" dur="43510" fill="hold"/>
                                        <p:tgtEl>
                                          <p:spTgt spid="3"/>
                                        </p:tgtEl>
                                      </p:cBhvr>
                                    </p:cmd>
                                  </p:childTnLst>
                                </p:cTn>
                              </p:par>
                            </p:childTnLst>
                          </p:cTn>
                        </p:par>
                      </p:childTnLst>
                    </p:cTn>
                  </p:par>
                </p:childTnLst>
              </p:cTn>
              <p:nextCondLst>
                <p:cond evt="onClick" delay="0">
                  <p:tgtEl>
                    <p:spTgt spid="3"/>
                  </p:tgtEl>
                </p:cond>
              </p:nextCondLst>
            </p:seq>
            <p:audio>
              <p:cMediaNode>
                <p:cTn id="15" fill="hold" display="0">
                  <p:stCondLst>
                    <p:cond delay="indefinite"/>
                  </p:stCondLst>
                  <p:endCondLst>
                    <p:cond evt="onNext" delay="0">
                      <p:tgtEl>
                        <p:sldTgt/>
                      </p:tgtEl>
                    </p:cond>
                    <p:cond evt="onPrev" delay="0">
                      <p:tgtEl>
                        <p:sldTgt/>
                      </p:tgtEl>
                    </p:cond>
                    <p:cond evt="onStopAudio" delay="0">
                      <p:tgtEl>
                        <p:sldTgt/>
                      </p:tgtEl>
                    </p:cond>
                  </p:endCondLst>
                </p:cTn>
                <p:tgtEl>
                  <p:spTgt spid="3"/>
                </p:tgtEl>
              </p:cMediaNode>
            </p:audio>
            <p:seq concurrent="1" nextAc="seek">
              <p:cTn id="16" restart="whenNotActive" fill="hold" evtFilter="cancelBubble" nodeType="interactiveSeq">
                <p:stCondLst>
                  <p:cond evt="onClick" delay="0">
                    <p:tgtEl>
                      <p:spTgt spid="4"/>
                    </p:tgtEl>
                  </p:cond>
                </p:stCondLst>
                <p:endSync evt="end" delay="0">
                  <p:rtn val="all"/>
                </p:endSync>
                <p:childTnLst>
                  <p:par>
                    <p:cTn id="17" fill="hold">
                      <p:stCondLst>
                        <p:cond delay="0"/>
                      </p:stCondLst>
                      <p:childTnLst>
                        <p:par>
                          <p:cTn id="18" fill="hold">
                            <p:stCondLst>
                              <p:cond delay="0"/>
                            </p:stCondLst>
                            <p:childTnLst>
                              <p:par>
                                <p:cTn id="19" presetID="1" presetClass="mediacall" presetSubtype="0" fill="hold" nodeType="clickEffect">
                                  <p:stCondLst>
                                    <p:cond delay="0"/>
                                  </p:stCondLst>
                                  <p:childTnLst>
                                    <p:cmd type="call" cmd="playFrom(0.0)">
                                      <p:cBhvr>
                                        <p:cTn id="20" dur="160312" fill="hold"/>
                                        <p:tgtEl>
                                          <p:spTgt spid="4"/>
                                        </p:tgtEl>
                                      </p:cBhvr>
                                    </p:cmd>
                                  </p:childTnLst>
                                </p:cTn>
                              </p:par>
                            </p:childTnLst>
                          </p:cTn>
                        </p:par>
                      </p:childTnLst>
                    </p:cTn>
                  </p:par>
                </p:childTnLst>
              </p:cTn>
              <p:nextCondLst>
                <p:cond evt="onClick" delay="0">
                  <p:tgtEl>
                    <p:spTgt spid="4"/>
                  </p:tgtEl>
                </p:cond>
              </p:nextCondLst>
            </p:seq>
            <p:audio>
              <p:cMediaNode>
                <p:cTn id="21"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bldLst>
      <p:bldP spid="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13000" b="-13000"/>
          </a:stretch>
        </a:blipFill>
        <a:effectLst/>
      </p:bgPr>
    </p:bg>
    <p:spTree>
      <p:nvGrpSpPr>
        <p:cNvPr id="1" name=""/>
        <p:cNvGrpSpPr/>
        <p:nvPr/>
      </p:nvGrpSpPr>
      <p:grpSpPr>
        <a:xfrm>
          <a:off x="0" y="0"/>
          <a:ext cx="0" cy="0"/>
          <a:chOff x="0" y="0"/>
          <a:chExt cx="0" cy="0"/>
        </a:xfrm>
      </p:grpSpPr>
      <p:sp>
        <p:nvSpPr>
          <p:cNvPr id="8" name="Заголовок 2"/>
          <p:cNvSpPr>
            <a:spLocks noGrp="1"/>
          </p:cNvSpPr>
          <p:nvPr>
            <p:ph idx="1"/>
          </p:nvPr>
        </p:nvSpPr>
        <p:spPr>
          <a:xfrm>
            <a:off x="6000750" y="1"/>
            <a:ext cx="3143250" cy="5715000"/>
          </a:xfrm>
          <a:effectLst>
            <a:outerShdw blurRad="40000" dist="20000" dir="5400000" rotWithShape="0">
              <a:srgbClr val="000000">
                <a:alpha val="38000"/>
              </a:srgbClr>
            </a:outerShdw>
            <a:softEdge rad="317500"/>
          </a:effectLst>
        </p:spPr>
        <p:style>
          <a:lnRef idx="1">
            <a:schemeClr val="accent2"/>
          </a:lnRef>
          <a:fillRef idx="2">
            <a:schemeClr val="accent2"/>
          </a:fillRef>
          <a:effectRef idx="1">
            <a:schemeClr val="accent2"/>
          </a:effectRef>
          <a:fontRef idx="minor">
            <a:schemeClr val="dk1"/>
          </a:fontRef>
        </p:style>
        <p:txBody>
          <a:bodyPr>
            <a:normAutofit fontScale="25000" lnSpcReduction="20000"/>
          </a:bodyPr>
          <a:lstStyle/>
          <a:p>
            <a:pPr>
              <a:buNone/>
            </a:pPr>
            <a:r>
              <a:rPr lang="ru-RU" dirty="0" smtClean="0"/>
              <a:t>           </a:t>
            </a:r>
          </a:p>
          <a:p>
            <a:pPr>
              <a:buNone/>
            </a:pPr>
            <a:endParaRPr lang="ru-RU" sz="5600" b="1" dirty="0" smtClean="0"/>
          </a:p>
          <a:p>
            <a:pPr>
              <a:buNone/>
            </a:pPr>
            <a:r>
              <a:rPr lang="ru-RU" sz="5600" b="1" dirty="0" smtClean="0"/>
              <a:t>       </a:t>
            </a:r>
            <a:r>
              <a:rPr lang="en-US" sz="5600" b="1" dirty="0" smtClean="0"/>
              <a:t>We Wish You a Merry Christmas</a:t>
            </a:r>
            <a:endParaRPr lang="ru-RU" sz="5600" b="1" dirty="0" smtClean="0"/>
          </a:p>
          <a:p>
            <a:pPr>
              <a:buNone/>
            </a:pPr>
            <a:r>
              <a:rPr lang="en-US" sz="5600" b="1" dirty="0" smtClean="0"/>
              <a:t> </a:t>
            </a:r>
            <a:endParaRPr lang="ru-RU" sz="5600" b="1" dirty="0" smtClean="0"/>
          </a:p>
          <a:p>
            <a:pPr>
              <a:buNone/>
            </a:pPr>
            <a:r>
              <a:rPr lang="ru-RU" sz="5600" b="1" dirty="0" smtClean="0"/>
              <a:t>     </a:t>
            </a:r>
            <a:r>
              <a:rPr lang="en-US" sz="5600" b="1" dirty="0" smtClean="0"/>
              <a:t>We wish you a merry Christmas (3x)   </a:t>
            </a:r>
            <a:endParaRPr lang="ru-RU" sz="5600" b="1" dirty="0" smtClean="0"/>
          </a:p>
          <a:p>
            <a:pPr>
              <a:buNone/>
            </a:pPr>
            <a:r>
              <a:rPr lang="ru-RU" sz="5600" b="1" dirty="0" smtClean="0"/>
              <a:t>      </a:t>
            </a:r>
            <a:r>
              <a:rPr lang="en-US" sz="5600" b="1" dirty="0" smtClean="0"/>
              <a:t>And a happy New Year.</a:t>
            </a:r>
            <a:endParaRPr lang="ru-RU" sz="5600" b="1" dirty="0" smtClean="0"/>
          </a:p>
          <a:p>
            <a:pPr>
              <a:buNone/>
            </a:pPr>
            <a:r>
              <a:rPr lang="en-US" sz="5600" b="1" dirty="0" smtClean="0"/>
              <a:t> </a:t>
            </a:r>
            <a:endParaRPr lang="ru-RU" sz="5600" b="1" dirty="0" smtClean="0"/>
          </a:p>
          <a:p>
            <a:pPr>
              <a:buNone/>
            </a:pPr>
            <a:r>
              <a:rPr lang="ru-RU" sz="5600" b="1" dirty="0" smtClean="0"/>
              <a:t>         </a:t>
            </a:r>
            <a:r>
              <a:rPr lang="en-US" sz="5600" b="1" dirty="0" smtClean="0"/>
              <a:t>Good tidings we bring</a:t>
            </a:r>
            <a:br>
              <a:rPr lang="en-US" sz="5600" b="1" dirty="0" smtClean="0"/>
            </a:br>
            <a:r>
              <a:rPr lang="en-US" sz="5600" b="1" dirty="0" smtClean="0"/>
              <a:t>To you and your kin</a:t>
            </a:r>
            <a:br>
              <a:rPr lang="en-US" sz="5600" b="1" dirty="0" smtClean="0"/>
            </a:br>
            <a:r>
              <a:rPr lang="en-US" sz="5600" b="1" dirty="0" smtClean="0"/>
              <a:t>We wish you a merry Christmas</a:t>
            </a:r>
            <a:br>
              <a:rPr lang="en-US" sz="5600" b="1" dirty="0" smtClean="0"/>
            </a:br>
            <a:r>
              <a:rPr lang="en-US" sz="5600" b="1" dirty="0" smtClean="0"/>
              <a:t>And a happy New Year</a:t>
            </a:r>
            <a:endParaRPr lang="ru-RU" sz="5600" b="1" dirty="0" smtClean="0"/>
          </a:p>
          <a:p>
            <a:pPr>
              <a:buNone/>
            </a:pPr>
            <a:endParaRPr lang="ru-RU" sz="5600" b="1" dirty="0" smtClean="0"/>
          </a:p>
          <a:p>
            <a:pPr>
              <a:buNone/>
            </a:pPr>
            <a:r>
              <a:rPr lang="ru-RU" sz="5600" b="1" dirty="0" smtClean="0"/>
              <a:t>      </a:t>
            </a:r>
            <a:r>
              <a:rPr lang="en-US" sz="5600" b="1" dirty="0" smtClean="0"/>
              <a:t>We all want some </a:t>
            </a:r>
            <a:r>
              <a:rPr lang="en-US" sz="5600" b="1" dirty="0" err="1" smtClean="0"/>
              <a:t>figgy</a:t>
            </a:r>
            <a:r>
              <a:rPr lang="en-US" sz="5600" b="1" dirty="0" smtClean="0"/>
              <a:t> pudding (3x)</a:t>
            </a:r>
            <a:endParaRPr lang="ru-RU" sz="5600" b="1" dirty="0" smtClean="0"/>
          </a:p>
          <a:p>
            <a:pPr>
              <a:buNone/>
            </a:pPr>
            <a:r>
              <a:rPr lang="ru-RU" sz="5600" b="1" dirty="0" smtClean="0"/>
              <a:t>      </a:t>
            </a:r>
            <a:r>
              <a:rPr lang="en-US" sz="5600" b="1" dirty="0" smtClean="0"/>
              <a:t>So bring some right here</a:t>
            </a:r>
            <a:br>
              <a:rPr lang="en-US" sz="5600" b="1" dirty="0" smtClean="0"/>
            </a:br>
            <a:endParaRPr lang="ru-RU" sz="5600" b="1" dirty="0" smtClean="0"/>
          </a:p>
          <a:p>
            <a:pPr>
              <a:buNone/>
            </a:pPr>
            <a:r>
              <a:rPr lang="ru-RU" sz="5600" b="1" dirty="0" smtClean="0"/>
              <a:t>       </a:t>
            </a:r>
            <a:r>
              <a:rPr lang="en-US" sz="5600" b="1" dirty="0" smtClean="0"/>
              <a:t>We won't go until we get some (3x)</a:t>
            </a:r>
            <a:endParaRPr lang="ru-RU" sz="5600" b="1" dirty="0" smtClean="0"/>
          </a:p>
          <a:p>
            <a:pPr>
              <a:buNone/>
            </a:pPr>
            <a:r>
              <a:rPr lang="ru-RU" sz="5600" b="1" dirty="0" smtClean="0"/>
              <a:t>       </a:t>
            </a:r>
            <a:r>
              <a:rPr lang="en-US" sz="5600" b="1" dirty="0" smtClean="0"/>
              <a:t>So bring some right here!</a:t>
            </a:r>
            <a:endParaRPr lang="ru-RU" sz="5600" b="1" dirty="0" smtClean="0"/>
          </a:p>
          <a:p>
            <a:pPr>
              <a:buNone/>
            </a:pPr>
            <a:r>
              <a:rPr lang="en-US" sz="5600" b="1" dirty="0" smtClean="0"/>
              <a:t> </a:t>
            </a:r>
            <a:endParaRPr lang="ru-RU" sz="5600" b="1" dirty="0" smtClean="0"/>
          </a:p>
          <a:p>
            <a:pPr>
              <a:buNone/>
            </a:pPr>
            <a:r>
              <a:rPr lang="ru-RU" sz="5600" b="1" dirty="0" smtClean="0"/>
              <a:t/>
            </a:r>
            <a:br>
              <a:rPr lang="ru-RU" sz="5600" b="1" dirty="0" smtClean="0"/>
            </a:br>
            <a:r>
              <a:rPr lang="en-US" sz="5600" b="1" dirty="0" smtClean="0"/>
              <a:t>Good tidings we bring</a:t>
            </a:r>
            <a:br>
              <a:rPr lang="en-US" sz="5600" b="1" dirty="0" smtClean="0"/>
            </a:br>
            <a:r>
              <a:rPr lang="en-US" sz="5600" b="1" dirty="0" smtClean="0"/>
              <a:t>To you and your kin</a:t>
            </a:r>
            <a:br>
              <a:rPr lang="en-US" sz="5600" b="1" dirty="0" smtClean="0"/>
            </a:br>
            <a:r>
              <a:rPr lang="en-US" sz="5600" b="1" dirty="0" smtClean="0"/>
              <a:t>We wish you a merry Christmas         </a:t>
            </a:r>
            <a:br>
              <a:rPr lang="en-US" sz="5600" b="1" dirty="0" smtClean="0"/>
            </a:br>
            <a:r>
              <a:rPr lang="en-US" sz="5600" b="1" dirty="0" smtClean="0"/>
              <a:t>And a happy New Year</a:t>
            </a:r>
            <a:endParaRPr lang="ru-RU" sz="5600" b="1" dirty="0" smtClean="0"/>
          </a:p>
          <a:p>
            <a:pPr>
              <a:buNone/>
            </a:pPr>
            <a:endParaRPr lang="ru-RU" sz="5600" b="1" dirty="0" smtClean="0"/>
          </a:p>
          <a:p>
            <a:pPr>
              <a:buNone/>
            </a:pPr>
            <a:r>
              <a:rPr lang="ru-RU" sz="5600" b="1" dirty="0" smtClean="0"/>
              <a:t>       </a:t>
            </a:r>
            <a:r>
              <a:rPr lang="en-US" sz="5600" b="1" dirty="0" smtClean="0"/>
              <a:t>We wish you a Merry Christmas (3x)     </a:t>
            </a:r>
            <a:endParaRPr lang="ru-RU" sz="5600" b="1" dirty="0" smtClean="0"/>
          </a:p>
          <a:p>
            <a:pPr>
              <a:buNone/>
            </a:pPr>
            <a:r>
              <a:rPr lang="ru-RU" sz="5600" b="1" dirty="0" smtClean="0"/>
              <a:t>        </a:t>
            </a:r>
            <a:r>
              <a:rPr lang="en-US" sz="5600" b="1" dirty="0" smtClean="0"/>
              <a:t>And a happy New Year.                               </a:t>
            </a:r>
            <a:endParaRPr lang="ru-RU" dirty="0" smtClean="0"/>
          </a:p>
          <a:p>
            <a:pPr>
              <a:buNone/>
            </a:pPr>
            <a:r>
              <a:rPr lang="en-US" dirty="0" smtClean="0"/>
              <a:t> </a:t>
            </a:r>
            <a:endParaRPr lang="ru-RU" dirty="0" smtClean="0"/>
          </a:p>
          <a:p>
            <a:pPr>
              <a:buNone/>
            </a:pPr>
            <a:endParaRPr lang="ru-RU" dirty="0"/>
          </a:p>
        </p:txBody>
      </p:sp>
      <p:pic>
        <p:nvPicPr>
          <p:cNvPr id="4" name="Christmas Instrumental - We Wish You A Merry Christmas  (audiopoisk.com).mp3">
            <a:hlinkClick r:id="" action="ppaction://media"/>
          </p:cNvPr>
          <p:cNvPicPr>
            <a:picLocks noRot="1" noChangeAspect="1"/>
          </p:cNvPicPr>
          <p:nvPr>
            <a:audioFile r:link="rId1"/>
          </p:nvPr>
        </p:nvPicPr>
        <p:blipFill>
          <a:blip r:embed="rId4" cstate="print"/>
          <a:stretch>
            <a:fillRect/>
          </a:stretch>
        </p:blipFill>
        <p:spPr>
          <a:xfrm>
            <a:off x="285720" y="5286392"/>
            <a:ext cx="304800" cy="304800"/>
          </a:xfrm>
          <a:prstGeom prst="rect">
            <a:avLst/>
          </a:prstGeom>
        </p:spPr>
      </p:pic>
    </p:spTree>
  </p:cSld>
  <p:clrMapOvr>
    <a:masterClrMapping/>
  </p:clrMapOvr>
  <p:transition spd="med">
    <p:newsflash/>
  </p:transition>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77715"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17000" b="-17000"/>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357158" y="4607004"/>
            <a:ext cx="8398389" cy="1107996"/>
          </a:xfrm>
          <a:prstGeom prst="rect">
            <a:avLst/>
          </a:prstGeom>
          <a:noFill/>
        </p:spPr>
        <p:txBody>
          <a:bodyPr wrap="none" lIns="91440" tIns="45720" rIns="91440" bIns="45720">
            <a:spAutoFit/>
            <a:scene3d>
              <a:camera prst="perspectiveRelaxedModerately"/>
              <a:lightRig rig="flat" dir="tl"/>
            </a:scene3d>
            <a:sp3d contourW="19050" prstMaterial="clear">
              <a:bevelT w="50800" h="50800"/>
              <a:contourClr>
                <a:schemeClr val="accent5">
                  <a:tint val="70000"/>
                  <a:satMod val="180000"/>
                  <a:alpha val="70000"/>
                </a:schemeClr>
              </a:contourClr>
            </a:sp3d>
          </a:bodyPr>
          <a:lstStyle/>
          <a:p>
            <a:pPr algn="ctr"/>
            <a:r>
              <a:rPr lang="en-US" sz="6600" b="1" dirty="0" smtClean="0">
                <a:ln/>
                <a:solidFill>
                  <a:schemeClr val="accent5">
                    <a:tint val="50000"/>
                    <a:satMod val="180000"/>
                  </a:schemeClr>
                </a:solidFill>
              </a:rPr>
              <a:t>Do you love Christmas?</a:t>
            </a:r>
            <a:endParaRPr lang="ru-RU" sz="6600" b="1" dirty="0">
              <a:ln/>
              <a:solidFill>
                <a:schemeClr val="accent5">
                  <a:tint val="50000"/>
                  <a:satMod val="180000"/>
                </a:schemeClr>
              </a:solidFill>
            </a:endParaRPr>
          </a:p>
        </p:txBody>
      </p:sp>
    </p:spTree>
  </p:cSld>
  <p:clrMapOvr>
    <a:masterClrMapping/>
  </p:clrMapOvr>
  <p:transition>
    <p:pull dir="d"/>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strVal val="#ppt_w*0.70"/>
                                          </p:val>
                                        </p:tav>
                                        <p:tav tm="100000">
                                          <p:val>
                                            <p:strVal val="#ppt_w"/>
                                          </p:val>
                                        </p:tav>
                                      </p:tavLst>
                                    </p:anim>
                                    <p:anim calcmode="lin" valueType="num">
                                      <p:cBhvr>
                                        <p:cTn id="8" dur="2000" fill="hold"/>
                                        <p:tgtEl>
                                          <p:spTgt spid="2"/>
                                        </p:tgtEl>
                                        <p:attrNameLst>
                                          <p:attrName>ppt_h</p:attrName>
                                        </p:attrNameLst>
                                      </p:cBhvr>
                                      <p:tavLst>
                                        <p:tav tm="0">
                                          <p:val>
                                            <p:strVal val="#ppt_h"/>
                                          </p:val>
                                        </p:tav>
                                        <p:tav tm="100000">
                                          <p:val>
                                            <p:strVal val="#ppt_h"/>
                                          </p:val>
                                        </p:tav>
                                      </p:tavLst>
                                    </p:anim>
                                    <p:animEffect transition="in" filter="fade">
                                      <p:cBhvr>
                                        <p:cTn id="9"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7000" b="-17000"/>
          </a:stretch>
        </a:blipFill>
        <a:effectLst/>
      </p:bgPr>
    </p:bg>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714348" y="1357303"/>
            <a:ext cx="7772400" cy="928694"/>
          </a:xfrm>
        </p:spPr>
        <p:txBody>
          <a:bodyPr>
            <a:prstTxWarp prst="textChevron">
              <a:avLst/>
            </a:prstTxWarp>
            <a:no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Рождество – самый грандиозный по своему размаху среди всех праздников.</a:t>
            </a:r>
            <a:endParaRPr lang="ru-RU" sz="32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5" name="Заголовок 1"/>
          <p:cNvSpPr txBox="1">
            <a:spLocks/>
          </p:cNvSpPr>
          <p:nvPr/>
        </p:nvSpPr>
        <p:spPr>
          <a:xfrm>
            <a:off x="714348" y="428609"/>
            <a:ext cx="7772400" cy="714379"/>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1"/>
          </a:lnRef>
          <a:fillRef idx="2">
            <a:schemeClr val="accent1"/>
          </a:fillRef>
          <a:effectRef idx="1">
            <a:schemeClr val="accent1"/>
          </a:effectRef>
          <a:fontRef idx="minor">
            <a:schemeClr val="dk1"/>
          </a:fontRef>
        </p:style>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j-ea"/>
                <a:cs typeface="+mj-cs"/>
              </a:rPr>
              <a:t>What is Christmas?</a:t>
            </a:r>
            <a:endParaRPr kumimoji="0" lang="ru-RU" sz="5400" b="1" i="0" u="none" strike="noStrike" kern="120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j-ea"/>
              <a:cs typeface="+mj-cs"/>
            </a:endParaRPr>
          </a:p>
        </p:txBody>
      </p:sp>
      <p:sp>
        <p:nvSpPr>
          <p:cNvPr id="6" name="Подзаголовок 2"/>
          <p:cNvSpPr>
            <a:spLocks noGrp="1"/>
          </p:cNvSpPr>
          <p:nvPr>
            <p:ph type="subTitle" idx="1"/>
          </p:nvPr>
        </p:nvSpPr>
        <p:spPr>
          <a:xfrm>
            <a:off x="2143108" y="3714756"/>
            <a:ext cx="6572296" cy="1571636"/>
          </a:xfrm>
        </p:spPr>
        <p:txBody>
          <a:bodyPr>
            <a:normAutofit fontScale="47500" lnSpcReduction="20000"/>
          </a:bodyPr>
          <a:lstStyle/>
          <a:p>
            <a:endParaRPr lang="ru-RU" sz="1600" dirty="0" smtClean="0"/>
          </a:p>
          <a:p>
            <a:pPr algn="l"/>
            <a:r>
              <a:rPr lang="ru-RU" sz="5100" b="1" dirty="0" smtClean="0">
                <a:solidFill>
                  <a:schemeClr val="tx1"/>
                </a:solidFill>
              </a:rPr>
              <a:t>Это христианский праздник, посвященный рождению Иисуса Христа (</a:t>
            </a:r>
            <a:r>
              <a:rPr lang="en-US" sz="5100" b="1" dirty="0" smtClean="0">
                <a:solidFill>
                  <a:schemeClr val="tx1"/>
                </a:solidFill>
              </a:rPr>
              <a:t>Christ).</a:t>
            </a:r>
            <a:r>
              <a:rPr lang="ru-RU" sz="5100" b="1" dirty="0" smtClean="0">
                <a:solidFill>
                  <a:schemeClr val="tx1"/>
                </a:solidFill>
              </a:rPr>
              <a:t> Его празднование основывается на библейских событиях, описанных в Новом Завете.</a:t>
            </a:r>
            <a:endParaRPr lang="ru-RU" sz="5100" b="1" dirty="0">
              <a:solidFill>
                <a:schemeClr val="tx1"/>
              </a:solidFill>
            </a:endParaRPr>
          </a:p>
        </p:txBody>
      </p:sp>
      <p:sp>
        <p:nvSpPr>
          <p:cNvPr id="7" name="Заголовок 1"/>
          <p:cNvSpPr txBox="1">
            <a:spLocks/>
          </p:cNvSpPr>
          <p:nvPr/>
        </p:nvSpPr>
        <p:spPr>
          <a:xfrm>
            <a:off x="-357222" y="2643186"/>
            <a:ext cx="7772400" cy="714379"/>
          </a:xfrm>
          <a:prstGeom prst="rect">
            <a:avLst/>
          </a:prstGeom>
          <a:ln>
            <a:no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style>
          <a:lnRef idx="1">
            <a:schemeClr val="accent1"/>
          </a:lnRef>
          <a:fillRef idx="2">
            <a:schemeClr val="accent1"/>
          </a:fillRef>
          <a:effectRef idx="1">
            <a:schemeClr val="accent1"/>
          </a:effectRef>
          <a:fontRef idx="minor">
            <a:schemeClr val="dk1"/>
          </a:fontRef>
        </p:style>
        <p:txBody>
          <a:bodyPr vert="horz" lIns="91440" tIns="45720" rIns="91440" bIns="45720" rtlCol="0" anchor="ctr">
            <a:noAutofit/>
            <a:scene3d>
              <a:camera prst="orthographicFront"/>
              <a:lightRig rig="glow" dir="tl">
                <a:rot lat="0" lon="0" rev="5400000"/>
              </a:lightRig>
            </a:scene3d>
            <a:sp3d contourW="12700">
              <a:bevelT w="25400" h="25400"/>
              <a:contourClr>
                <a:schemeClr val="accent6">
                  <a:shade val="73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3600" b="1" i="0" u="none" strike="noStrike" kern="1200" normalizeH="0" baseline="0" noProof="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uLnTx/>
                <a:uFillTx/>
                <a:latin typeface="+mj-lt"/>
                <a:ea typeface="+mj-ea"/>
                <a:cs typeface="+mj-cs"/>
              </a:rPr>
              <a:t>Почему</a:t>
            </a:r>
            <a:r>
              <a:rPr kumimoji="0" lang="ru-RU" sz="3600" b="1" i="0" u="none" strike="noStrike" kern="1200" normalizeH="0" noProof="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uLnTx/>
                <a:uFillTx/>
                <a:latin typeface="+mj-lt"/>
                <a:ea typeface="+mj-ea"/>
                <a:cs typeface="+mj-cs"/>
              </a:rPr>
              <a:t> он получил такое название?</a:t>
            </a:r>
            <a:endParaRPr kumimoji="0" lang="ru-RU" sz="3600" b="1" i="0" u="none" strike="noStrike" kern="1200" normalizeH="0" baseline="0" noProof="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uLnTx/>
              <a:uFillTx/>
              <a:latin typeface="+mj-lt"/>
              <a:ea typeface="+mj-ea"/>
              <a:cs typeface="+mj-cs"/>
            </a:endParaRPr>
          </a:p>
        </p:txBody>
      </p:sp>
      <p:pic>
        <p:nvPicPr>
          <p:cNvPr id="1026" name="Picture 2" descr="C:\Users\нат\Pictures\анимация\новый год и рождество\cartoon.jpg"/>
          <p:cNvPicPr>
            <a:picLocks noChangeAspect="1" noChangeArrowheads="1"/>
          </p:cNvPicPr>
          <p:nvPr/>
        </p:nvPicPr>
        <p:blipFill>
          <a:blip r:embed="rId3" cstate="print"/>
          <a:srcRect/>
          <a:stretch>
            <a:fillRect/>
          </a:stretch>
        </p:blipFill>
        <p:spPr bwMode="auto">
          <a:xfrm>
            <a:off x="285720" y="3444720"/>
            <a:ext cx="1571636" cy="1980262"/>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anim calcmode="discrete" valueType="clr">
                                      <p:cBhvr override="childStyle">
                                        <p:cTn id="7"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5"/>
                                        </p:tgtEl>
                                        <p:attrNameLst>
                                          <p:attrName>fillcolor</p:attrName>
                                        </p:attrNameLst>
                                      </p:cBhvr>
                                      <p:tavLst>
                                        <p:tav tm="0">
                                          <p:val>
                                            <p:clrVal>
                                              <a:schemeClr val="accent2"/>
                                            </p:clrVal>
                                          </p:val>
                                        </p:tav>
                                        <p:tav tm="50000">
                                          <p:val>
                                            <p:clrVal>
                                              <a:schemeClr val="hlink"/>
                                            </p:clrVal>
                                          </p:val>
                                        </p:tav>
                                      </p:tavLst>
                                    </p:anim>
                                    <p:set>
                                      <p:cBhvr>
                                        <p:cTn id="9" dur="80"/>
                                        <p:tgtEl>
                                          <p:spTgt spid="5"/>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2000" fill="hold"/>
                                        <p:tgtEl>
                                          <p:spTgt spid="4"/>
                                        </p:tgtEl>
                                        <p:attrNameLst>
                                          <p:attrName>ppt_w</p:attrName>
                                        </p:attrNameLst>
                                      </p:cBhvr>
                                      <p:tavLst>
                                        <p:tav tm="0">
                                          <p:val>
                                            <p:strVal val="#ppt_w*0.70"/>
                                          </p:val>
                                        </p:tav>
                                        <p:tav tm="100000">
                                          <p:val>
                                            <p:strVal val="#ppt_w"/>
                                          </p:val>
                                        </p:tav>
                                      </p:tavLst>
                                    </p:anim>
                                    <p:anim calcmode="lin" valueType="num">
                                      <p:cBhvr>
                                        <p:cTn id="15" dur="2000" fill="hold"/>
                                        <p:tgtEl>
                                          <p:spTgt spid="4"/>
                                        </p:tgtEl>
                                        <p:attrNameLst>
                                          <p:attrName>ppt_h</p:attrName>
                                        </p:attrNameLst>
                                      </p:cBhvr>
                                      <p:tavLst>
                                        <p:tav tm="0">
                                          <p:val>
                                            <p:strVal val="#ppt_h"/>
                                          </p:val>
                                        </p:tav>
                                        <p:tav tm="100000">
                                          <p:val>
                                            <p:strVal val="#ppt_h"/>
                                          </p:val>
                                        </p:tav>
                                      </p:tavLst>
                                    </p:anim>
                                    <p:animEffect transition="in" filter="fade">
                                      <p:cBhvr>
                                        <p:cTn id="16" dur="20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17" presetClass="entr" presetSubtype="1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2000" fill="hold"/>
                                        <p:tgtEl>
                                          <p:spTgt spid="7"/>
                                        </p:tgtEl>
                                        <p:attrNameLst>
                                          <p:attrName>ppt_w</p:attrName>
                                        </p:attrNameLst>
                                      </p:cBhvr>
                                      <p:tavLst>
                                        <p:tav tm="0">
                                          <p:val>
                                            <p:fltVal val="0"/>
                                          </p:val>
                                        </p:tav>
                                        <p:tav tm="100000">
                                          <p:val>
                                            <p:strVal val="#ppt_w"/>
                                          </p:val>
                                        </p:tav>
                                      </p:tavLst>
                                    </p:anim>
                                    <p:anim calcmode="lin" valueType="num">
                                      <p:cBhvr>
                                        <p:cTn id="22" dur="2000" fill="hold"/>
                                        <p:tgtEl>
                                          <p:spTgt spid="7"/>
                                        </p:tgtEl>
                                        <p:attrNameLst>
                                          <p:attrName>ppt_h</p:attrName>
                                        </p:attrNameLst>
                                      </p:cBhvr>
                                      <p:tavLst>
                                        <p:tav tm="0">
                                          <p:val>
                                            <p:strVal val="#ppt_h"/>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31" presetClass="entr" presetSubtype="0" fill="hold" nodeType="clickEffect">
                                  <p:stCondLst>
                                    <p:cond delay="0"/>
                                  </p:stCondLst>
                                  <p:iterate type="lt">
                                    <p:tmPct val="5000"/>
                                  </p:iterate>
                                  <p:childTnLst>
                                    <p:set>
                                      <p:cBhvr>
                                        <p:cTn id="26" dur="1" fill="hold">
                                          <p:stCondLst>
                                            <p:cond delay="0"/>
                                          </p:stCondLst>
                                        </p:cTn>
                                        <p:tgtEl>
                                          <p:spTgt spid="1026"/>
                                        </p:tgtEl>
                                        <p:attrNameLst>
                                          <p:attrName>style.visibility</p:attrName>
                                        </p:attrNameLst>
                                      </p:cBhvr>
                                      <p:to>
                                        <p:strVal val="visible"/>
                                      </p:to>
                                    </p:set>
                                    <p:anim calcmode="lin" valueType="num">
                                      <p:cBhvr>
                                        <p:cTn id="27" dur="2000" fill="hold"/>
                                        <p:tgtEl>
                                          <p:spTgt spid="1026"/>
                                        </p:tgtEl>
                                        <p:attrNameLst>
                                          <p:attrName>ppt_w</p:attrName>
                                        </p:attrNameLst>
                                      </p:cBhvr>
                                      <p:tavLst>
                                        <p:tav tm="0">
                                          <p:val>
                                            <p:fltVal val="0"/>
                                          </p:val>
                                        </p:tav>
                                        <p:tav tm="100000">
                                          <p:val>
                                            <p:strVal val="#ppt_w"/>
                                          </p:val>
                                        </p:tav>
                                      </p:tavLst>
                                    </p:anim>
                                    <p:anim calcmode="lin" valueType="num">
                                      <p:cBhvr>
                                        <p:cTn id="28" dur="2000" fill="hold"/>
                                        <p:tgtEl>
                                          <p:spTgt spid="1026"/>
                                        </p:tgtEl>
                                        <p:attrNameLst>
                                          <p:attrName>ppt_h</p:attrName>
                                        </p:attrNameLst>
                                      </p:cBhvr>
                                      <p:tavLst>
                                        <p:tav tm="0">
                                          <p:val>
                                            <p:fltVal val="0"/>
                                          </p:val>
                                        </p:tav>
                                        <p:tav tm="100000">
                                          <p:val>
                                            <p:strVal val="#ppt_h"/>
                                          </p:val>
                                        </p:tav>
                                      </p:tavLst>
                                    </p:anim>
                                    <p:anim calcmode="lin" valueType="num">
                                      <p:cBhvr>
                                        <p:cTn id="29" dur="2000" fill="hold"/>
                                        <p:tgtEl>
                                          <p:spTgt spid="1026"/>
                                        </p:tgtEl>
                                        <p:attrNameLst>
                                          <p:attrName>style.rotation</p:attrName>
                                        </p:attrNameLst>
                                      </p:cBhvr>
                                      <p:tavLst>
                                        <p:tav tm="0">
                                          <p:val>
                                            <p:fltVal val="90"/>
                                          </p:val>
                                        </p:tav>
                                        <p:tav tm="100000">
                                          <p:val>
                                            <p:fltVal val="0"/>
                                          </p:val>
                                        </p:tav>
                                      </p:tavLst>
                                    </p:anim>
                                    <p:animEffect transition="in" filter="fade">
                                      <p:cBhvr>
                                        <p:cTn id="30" dur="2000"/>
                                        <p:tgtEl>
                                          <p:spTgt spid="1026"/>
                                        </p:tgtEl>
                                      </p:cBhvr>
                                    </p:animEffect>
                                  </p:childTnLst>
                                </p:cTn>
                              </p:par>
                            </p:childTnLst>
                          </p:cTn>
                        </p:par>
                      </p:childTnLst>
                    </p:cTn>
                  </p:par>
                  <p:par>
                    <p:cTn id="31" fill="hold">
                      <p:stCondLst>
                        <p:cond delay="indefinite"/>
                      </p:stCondLst>
                      <p:childTnLst>
                        <p:par>
                          <p:cTn id="32" fill="hold">
                            <p:stCondLst>
                              <p:cond delay="0"/>
                            </p:stCondLst>
                            <p:childTnLst>
                              <p:par>
                                <p:cTn id="33" presetID="27" presetClass="entr" presetSubtype="0" fill="hold" grpId="0" nodeType="clickEffect">
                                  <p:stCondLst>
                                    <p:cond delay="0"/>
                                  </p:stCondLst>
                                  <p:iterate type="lt">
                                    <p:tmPct val="50000"/>
                                  </p:iterate>
                                  <p:childTnLst>
                                    <p:set>
                                      <p:cBhvr>
                                        <p:cTn id="34" dur="1" fill="hold">
                                          <p:stCondLst>
                                            <p:cond delay="0"/>
                                          </p:stCondLst>
                                        </p:cTn>
                                        <p:tgtEl>
                                          <p:spTgt spid="6">
                                            <p:txEl>
                                              <p:pRg st="1" end="1"/>
                                            </p:txEl>
                                          </p:spTgt>
                                        </p:tgtEl>
                                        <p:attrNameLst>
                                          <p:attrName>style.visibility</p:attrName>
                                        </p:attrNameLst>
                                      </p:cBhvr>
                                      <p:to>
                                        <p:strVal val="visible"/>
                                      </p:to>
                                    </p:set>
                                    <p:anim calcmode="discrete" valueType="clr">
                                      <p:cBhvr override="childStyle">
                                        <p:cTn id="35" dur="80"/>
                                        <p:tgtEl>
                                          <p:spTgt spid="6">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6" dur="80"/>
                                        <p:tgtEl>
                                          <p:spTgt spid="6">
                                            <p:txEl>
                                              <p:pRg st="1" end="1"/>
                                            </p:txEl>
                                          </p:spTgt>
                                        </p:tgtEl>
                                        <p:attrNameLst>
                                          <p:attrName>fillcolor</p:attrName>
                                        </p:attrNameLst>
                                      </p:cBhvr>
                                      <p:tavLst>
                                        <p:tav tm="0">
                                          <p:val>
                                            <p:clrVal>
                                              <a:schemeClr val="accent2"/>
                                            </p:clrVal>
                                          </p:val>
                                        </p:tav>
                                        <p:tav tm="50000">
                                          <p:val>
                                            <p:clrVal>
                                              <a:schemeClr val="hlink"/>
                                            </p:clrVal>
                                          </p:val>
                                        </p:tav>
                                      </p:tavLst>
                                    </p:anim>
                                    <p:set>
                                      <p:cBhvr>
                                        <p:cTn id="37" dur="80"/>
                                        <p:tgtEl>
                                          <p:spTgt spid="6">
                                            <p:txEl>
                                              <p:pRg st="1" end="1"/>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build="p"/>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CC00">
            <a:alpha val="33000"/>
          </a:srgbClr>
        </a:solidFill>
        <a:effectLst/>
      </p:bgPr>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214282" y="214294"/>
            <a:ext cx="3357586" cy="5214974"/>
          </a:xfrm>
          <a:ln>
            <a:noFill/>
          </a:ln>
          <a:effectLst>
            <a:outerShdw blurRad="149987" dist="250190" dir="8460000" algn="ctr">
              <a:srgbClr val="000000">
                <a:alpha val="28000"/>
              </a:srgbClr>
            </a:outerShdw>
          </a:effectLst>
          <a:scene3d>
            <a:camera prst="perspectiveRight"/>
            <a:lightRig rig="contrasting" dir="t">
              <a:rot lat="0" lon="0" rev="1500000"/>
            </a:lightRig>
          </a:scene3d>
          <a:sp3d prstMaterial="metal">
            <a:bevelT w="88900" h="88900"/>
          </a:sp3d>
        </p:spPr>
        <p:style>
          <a:lnRef idx="1">
            <a:schemeClr val="accent5"/>
          </a:lnRef>
          <a:fillRef idx="2">
            <a:schemeClr val="accent5"/>
          </a:fillRef>
          <a:effectRef idx="1">
            <a:schemeClr val="accent5"/>
          </a:effectRef>
          <a:fontRef idx="minor">
            <a:schemeClr val="dk1"/>
          </a:fontRef>
        </p:style>
        <p:txBody>
          <a:bodyPr>
            <a:noAutofit/>
          </a:bodyPr>
          <a:lstStyle/>
          <a:p>
            <a:pPr algn="ctr"/>
            <a:r>
              <a:rPr lang="ru-RU" sz="2400" b="1" dirty="0" smtClean="0"/>
              <a:t>Апостол Лука рассказывает о том, что после рождения Иисуса Ангелы явились пастухам и сообщили эту радостную весть. Пастухи сразу же отправились в город Вифлеем и нашли в хлеву Деву Марию, ее мужа плотника Иосифа и Младенца, лежащего в яслях.</a:t>
            </a:r>
            <a:endParaRPr lang="ru-RU" sz="2400" b="1" dirty="0"/>
          </a:p>
        </p:txBody>
      </p:sp>
      <p:pic>
        <p:nvPicPr>
          <p:cNvPr id="7" name="Содержимое 6" descr="picture.jpg"/>
          <p:cNvPicPr>
            <a:picLocks noGrp="1" noChangeAspect="1"/>
          </p:cNvPicPr>
          <p:nvPr>
            <p:ph idx="1"/>
          </p:nvPr>
        </p:nvPicPr>
        <p:blipFill>
          <a:blip r:embed="rId2" cstate="print"/>
          <a:stretch>
            <a:fillRect/>
          </a:stretch>
        </p:blipFill>
        <p:spPr>
          <a:xfrm>
            <a:off x="3776064" y="0"/>
            <a:ext cx="5367936" cy="5715000"/>
          </a:xfr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4)">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grpId="0" nodeType="clickEffect">
                                  <p:stCondLst>
                                    <p:cond delay="0"/>
                                  </p:stCondLst>
                                  <p:childTnLst>
                                    <p:set>
                                      <p:cBhvr>
                                        <p:cTn id="11" dur="1" fill="hold">
                                          <p:stCondLst>
                                            <p:cond delay="0"/>
                                          </p:stCondLst>
                                        </p:cTn>
                                        <p:tgtEl>
                                          <p:spTgt spid="4">
                                            <p:bg/>
                                          </p:spTgt>
                                        </p:tgtEl>
                                        <p:attrNameLst>
                                          <p:attrName>style.visibility</p:attrName>
                                        </p:attrNameLst>
                                      </p:cBhvr>
                                      <p:to>
                                        <p:strVal val="visible"/>
                                      </p:to>
                                    </p:set>
                                    <p:anim calcmode="lin" valueType="num">
                                      <p:cBhvr>
                                        <p:cTn id="12" dur="500" fill="hold"/>
                                        <p:tgtEl>
                                          <p:spTgt spid="4">
                                            <p:bg/>
                                          </p:spTgt>
                                        </p:tgtEl>
                                        <p:attrNameLst>
                                          <p:attrName>ppt_w</p:attrName>
                                        </p:attrNameLst>
                                      </p:cBhvr>
                                      <p:tavLst>
                                        <p:tav tm="0">
                                          <p:val>
                                            <p:fltVal val="0"/>
                                          </p:val>
                                        </p:tav>
                                        <p:tav tm="100000">
                                          <p:val>
                                            <p:strVal val="#ppt_w"/>
                                          </p:val>
                                        </p:tav>
                                      </p:tavLst>
                                    </p:anim>
                                    <p:anim calcmode="lin" valueType="num">
                                      <p:cBhvr>
                                        <p:cTn id="13" dur="500" fill="hold"/>
                                        <p:tgtEl>
                                          <p:spTgt spid="4">
                                            <p:bg/>
                                          </p:spTgt>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17" presetClass="entr" presetSubtype="10" fill="hold" grpId="0" nodeType="click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 calcmode="lin" valueType="num">
                                      <p:cBhvr>
                                        <p:cTn id="18"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19" dur="500" fill="hold"/>
                                        <p:tgtEl>
                                          <p:spTgt spid="4">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2">
            <a:lumMod val="40000"/>
            <a:lumOff val="60000"/>
          </a:schemeClr>
        </a:solidFill>
        <a:effectLst/>
      </p:bgPr>
    </p:bg>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714876" y="228864"/>
            <a:ext cx="4143404" cy="5057527"/>
          </a:xfrm>
          <a:scene3d>
            <a:camera prst="perspectiveLeft"/>
            <a:lightRig rig="threePt" dir="t"/>
          </a:scene3d>
          <a:sp3d>
            <a:bevelT w="101600" prst="riblet"/>
          </a:sp3d>
        </p:spPr>
        <p:style>
          <a:lnRef idx="1">
            <a:schemeClr val="accent2"/>
          </a:lnRef>
          <a:fillRef idx="2">
            <a:schemeClr val="accent2"/>
          </a:fillRef>
          <a:effectRef idx="1">
            <a:schemeClr val="accent2"/>
          </a:effectRef>
          <a:fontRef idx="minor">
            <a:schemeClr val="dk1"/>
          </a:fontRef>
        </p:style>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Christmas is a family holiday, but children like it most of all. They hang stockings, where Santa put his presents at night.</a:t>
            </a:r>
            <a:endParaRPr lang="ru-RU" sz="4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2050" name="Picture 2" descr="C:\Users\нат\Pictures\анимация\новый год и рождество\Рисунок2.jpg"/>
          <p:cNvPicPr>
            <a:picLocks noChangeAspect="1" noChangeArrowheads="1"/>
          </p:cNvPicPr>
          <p:nvPr/>
        </p:nvPicPr>
        <p:blipFill>
          <a:blip r:embed="rId2" cstate="print"/>
          <a:srcRect/>
          <a:stretch>
            <a:fillRect/>
          </a:stretch>
        </p:blipFill>
        <p:spPr bwMode="auto">
          <a:xfrm>
            <a:off x="0" y="0"/>
            <a:ext cx="4643438" cy="5714999"/>
          </a:xfrm>
          <a:prstGeom prst="rect">
            <a:avLst/>
          </a:prstGeom>
          <a:noFill/>
        </p:spPr>
      </p:pic>
      <p:pic>
        <p:nvPicPr>
          <p:cNvPr id="10" name="Содержимое 9" descr="50.gif"/>
          <p:cNvPicPr>
            <a:picLocks noGrp="1" noChangeAspect="1"/>
          </p:cNvPicPr>
          <p:nvPr>
            <p:ph sz="half" idx="2"/>
          </p:nvPr>
        </p:nvPicPr>
        <p:blipFill>
          <a:blip r:embed="rId3" cstate="print"/>
          <a:stretch>
            <a:fillRect/>
          </a:stretch>
        </p:blipFill>
        <p:spPr>
          <a:xfrm>
            <a:off x="2714612" y="1785930"/>
            <a:ext cx="809625" cy="990600"/>
          </a:xfrm>
        </p:spPr>
      </p:pic>
    </p:spTree>
  </p:cSld>
  <p:clrMapOvr>
    <a:masterClrMapping/>
  </p:clrMapOvr>
  <p:transition>
    <p:pull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1000"/>
                                        <p:tgtEl>
                                          <p:spTgt spid="2050"/>
                                        </p:tgtEl>
                                      </p:cBhvr>
                                    </p:animEffect>
                                    <p:anim calcmode="lin" valueType="num">
                                      <p:cBhvr>
                                        <p:cTn id="8" dur="1000" fill="hold"/>
                                        <p:tgtEl>
                                          <p:spTgt spid="2050"/>
                                        </p:tgtEl>
                                        <p:attrNameLst>
                                          <p:attrName>ppt_x</p:attrName>
                                        </p:attrNameLst>
                                      </p:cBhvr>
                                      <p:tavLst>
                                        <p:tav tm="0">
                                          <p:val>
                                            <p:strVal val="#ppt_x"/>
                                          </p:val>
                                        </p:tav>
                                        <p:tav tm="100000">
                                          <p:val>
                                            <p:strVal val="#ppt_x"/>
                                          </p:val>
                                        </p:tav>
                                      </p:tavLst>
                                    </p:anim>
                                    <p:anim calcmode="lin" valueType="num">
                                      <p:cBhvr>
                                        <p:cTn id="9"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1"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385" decel="100000"/>
                                        <p:tgtEl>
                                          <p:spTgt spid="5"/>
                                        </p:tgtEl>
                                      </p:cBhvr>
                                    </p:animEffect>
                                    <p:animScale>
                                      <p:cBhvr>
                                        <p:cTn id="15" dur="385" decel="100000"/>
                                        <p:tgtEl>
                                          <p:spTgt spid="5"/>
                                        </p:tgtEl>
                                      </p:cBhvr>
                                      <p:from x="10000" y="10000"/>
                                      <p:to x="200000" y="450000"/>
                                    </p:animScale>
                                    <p:animScale>
                                      <p:cBhvr>
                                        <p:cTn id="16" dur="615" accel="100000" fill="hold">
                                          <p:stCondLst>
                                            <p:cond delay="385"/>
                                          </p:stCondLst>
                                        </p:cTn>
                                        <p:tgtEl>
                                          <p:spTgt spid="5"/>
                                        </p:tgtEl>
                                      </p:cBhvr>
                                      <p:from x="200000" y="450000"/>
                                      <p:to x="100000" y="100000"/>
                                    </p:animScale>
                                    <p:set>
                                      <p:cBhvr>
                                        <p:cTn id="17" dur="385" fill="hold"/>
                                        <p:tgtEl>
                                          <p:spTgt spid="5"/>
                                        </p:tgtEl>
                                        <p:attrNameLst>
                                          <p:attrName>ppt_x</p:attrName>
                                        </p:attrNameLst>
                                      </p:cBhvr>
                                      <p:to>
                                        <p:strVal val="(0.5)"/>
                                      </p:to>
                                    </p:set>
                                    <p:anim from="(0.5)" to="(#ppt_x)" calcmode="lin" valueType="num">
                                      <p:cBhvr>
                                        <p:cTn id="18" dur="615" accel="100000" fill="hold">
                                          <p:stCondLst>
                                            <p:cond delay="385"/>
                                          </p:stCondLst>
                                        </p:cTn>
                                        <p:tgtEl>
                                          <p:spTgt spid="5"/>
                                        </p:tgtEl>
                                        <p:attrNameLst>
                                          <p:attrName>ppt_x</p:attrName>
                                        </p:attrNameLst>
                                      </p:cBhvr>
                                    </p:anim>
                                    <p:set>
                                      <p:cBhvr>
                                        <p:cTn id="19" dur="385" fill="hold"/>
                                        <p:tgtEl>
                                          <p:spTgt spid="5"/>
                                        </p:tgtEl>
                                        <p:attrNameLst>
                                          <p:attrName>ppt_y</p:attrName>
                                        </p:attrNameLst>
                                      </p:cBhvr>
                                      <p:to>
                                        <p:strVal val="(#ppt_y+0.4)"/>
                                      </p:to>
                                    </p:set>
                                    <p:anim from="(#ppt_y+0.4)" to="(#ppt_y)" calcmode="lin" valueType="num">
                                      <p:cBhvr>
                                        <p:cTn id="20" dur="615" accel="100000" fill="hold">
                                          <p:stCondLst>
                                            <p:cond delay="385"/>
                                          </p:stCondLst>
                                        </p:cTn>
                                        <p:tgtEl>
                                          <p:spTgt spid="5"/>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alphaModFix amt="48000"/>
            <a:lum/>
          </a:blip>
          <a:srcRect/>
          <a:stretch>
            <a:fillRect t="-17000" b="-17000"/>
          </a:stretch>
        </a:blipFill>
        <a:effectLst/>
      </p:bgPr>
    </p:bg>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571472" y="214294"/>
            <a:ext cx="8158162" cy="2952764"/>
          </a:xfr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txBody>
          <a:bodyPr>
            <a:noAutofit/>
          </a:bodyPr>
          <a:lstStyle/>
          <a:p>
            <a:pPr algn="just"/>
            <a:r>
              <a:rPr lang="ru-RU" sz="2400" b="1" i="1" dirty="0" smtClean="0"/>
              <a:t>Эта традиция связана с одной из легенд о Святом Николае (прообразе </a:t>
            </a:r>
            <a:r>
              <a:rPr lang="ru-RU" sz="2400" b="1" i="1" dirty="0" err="1" smtClean="0"/>
              <a:t>Санты</a:t>
            </a:r>
            <a:r>
              <a:rPr lang="ru-RU" sz="2400" b="1" i="1" dirty="0" smtClean="0"/>
              <a:t>). Согласно этой легенде Святой подарил трем бедным бесприданницам по мешочку с золотом, тайно положив свои дары в чулки девушек, которые они повесили на ночь на каминную решетку – сушиться. С тех пор дети оставляют свои чулочки, в надежде утром найти в них что-нибудь приятное.</a:t>
            </a:r>
            <a:endParaRPr lang="ru-RU" sz="2400" b="1" i="1" dirty="0"/>
          </a:p>
        </p:txBody>
      </p:sp>
      <p:sp>
        <p:nvSpPr>
          <p:cNvPr id="8" name="Прямоугольник 7"/>
          <p:cNvSpPr/>
          <p:nvPr/>
        </p:nvSpPr>
        <p:spPr>
          <a:xfrm>
            <a:off x="1071538" y="4143384"/>
            <a:ext cx="7044301" cy="923330"/>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ru-RU" sz="5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Что же дарит </a:t>
            </a:r>
            <a:r>
              <a:rPr lang="ru-RU" sz="5400" b="1" cap="all" spc="0" dirty="0" err="1"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санта</a:t>
            </a:r>
            <a:r>
              <a:rPr lang="ru-RU" sz="5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a:t>
            </a:r>
            <a:endParaRPr lang="ru-RU"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pic>
        <p:nvPicPr>
          <p:cNvPr id="1026" name="Picture 2" descr="C:\Users\нат\Pictures\анимация\новый год и рождество\santa_real.jpg"/>
          <p:cNvPicPr>
            <a:picLocks noChangeAspect="1" noChangeArrowheads="1"/>
          </p:cNvPicPr>
          <p:nvPr/>
        </p:nvPicPr>
        <p:blipFill>
          <a:blip r:embed="rId4" cstate="print"/>
          <a:srcRect/>
          <a:stretch>
            <a:fillRect/>
          </a:stretch>
        </p:blipFill>
        <p:spPr bwMode="auto">
          <a:xfrm>
            <a:off x="7643834" y="214294"/>
            <a:ext cx="1219200" cy="1685925"/>
          </a:xfrm>
          <a:prstGeom prst="rect">
            <a:avLst/>
          </a:prstGeom>
          <a:noFill/>
          <a:scene3d>
            <a:camera prst="perspectiveLeft"/>
            <a:lightRig rig="threePt" dir="t"/>
          </a:scene3d>
          <a:sp3d>
            <a:bevelT w="165100" prst="coolSlant"/>
          </a:sp3d>
        </p:spPr>
      </p:pic>
      <p:pic>
        <p:nvPicPr>
          <p:cNvPr id="1027" name="Picture 3" descr="C:\Users\нат\Pictures\анимация\новый год и рождество\santa_classic.jpg"/>
          <p:cNvPicPr>
            <a:picLocks noChangeAspect="1" noChangeArrowheads="1"/>
          </p:cNvPicPr>
          <p:nvPr/>
        </p:nvPicPr>
        <p:blipFill>
          <a:blip r:embed="rId5" cstate="print"/>
          <a:srcRect/>
          <a:stretch>
            <a:fillRect/>
          </a:stretch>
        </p:blipFill>
        <p:spPr bwMode="auto">
          <a:xfrm>
            <a:off x="6786578" y="2209557"/>
            <a:ext cx="1976438" cy="2114789"/>
          </a:xfrm>
          <a:prstGeom prst="rect">
            <a:avLst/>
          </a:prstGeom>
          <a:noFill/>
          <a:ln>
            <a:no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pic>
      <p:pic>
        <p:nvPicPr>
          <p:cNvPr id="6" name="letitsno.mid">
            <a:hlinkClick r:id="" action="ppaction://media"/>
          </p:cNvPr>
          <p:cNvPicPr>
            <a:picLocks noRot="1" noChangeAspect="1"/>
          </p:cNvPicPr>
          <p:nvPr>
            <a:audioFile r:link="rId1"/>
          </p:nvPr>
        </p:nvPicPr>
        <p:blipFill>
          <a:blip r:embed="rId6" cstate="print"/>
          <a:stretch>
            <a:fillRect/>
          </a:stretch>
        </p:blipFill>
        <p:spPr>
          <a:xfrm>
            <a:off x="285720" y="5143516"/>
            <a:ext cx="304800" cy="304800"/>
          </a:xfrm>
          <a:prstGeom prst="rect">
            <a:avLst/>
          </a:prstGeom>
        </p:spPr>
      </p:pic>
    </p:spTree>
  </p:cSld>
  <p:clrMapOvr>
    <a:masterClrMapping/>
  </p:clrMapOvr>
  <p:transition>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iterate type="lt">
                                    <p:tmPct val="5000"/>
                                  </p:iterate>
                                  <p:childTnLst>
                                    <p:set>
                                      <p:cBhvr>
                                        <p:cTn id="11" dur="1" fill="hold">
                                          <p:stCondLst>
                                            <p:cond delay="0"/>
                                          </p:stCondLst>
                                        </p:cTn>
                                        <p:tgtEl>
                                          <p:spTgt spid="1026"/>
                                        </p:tgtEl>
                                        <p:attrNameLst>
                                          <p:attrName>style.visibility</p:attrName>
                                        </p:attrNameLst>
                                      </p:cBhvr>
                                      <p:to>
                                        <p:strVal val="visible"/>
                                      </p:to>
                                    </p:set>
                                    <p:anim calcmode="lin" valueType="num">
                                      <p:cBhvr>
                                        <p:cTn id="12" dur="1000" fill="hold"/>
                                        <p:tgtEl>
                                          <p:spTgt spid="1026"/>
                                        </p:tgtEl>
                                        <p:attrNameLst>
                                          <p:attrName>ppt_w</p:attrName>
                                        </p:attrNameLst>
                                      </p:cBhvr>
                                      <p:tavLst>
                                        <p:tav tm="0">
                                          <p:val>
                                            <p:fltVal val="0"/>
                                          </p:val>
                                        </p:tav>
                                        <p:tav tm="100000">
                                          <p:val>
                                            <p:strVal val="#ppt_w"/>
                                          </p:val>
                                        </p:tav>
                                      </p:tavLst>
                                    </p:anim>
                                    <p:anim calcmode="lin" valueType="num">
                                      <p:cBhvr>
                                        <p:cTn id="13" dur="1000" fill="hold"/>
                                        <p:tgtEl>
                                          <p:spTgt spid="1026"/>
                                        </p:tgtEl>
                                        <p:attrNameLst>
                                          <p:attrName>ppt_h</p:attrName>
                                        </p:attrNameLst>
                                      </p:cBhvr>
                                      <p:tavLst>
                                        <p:tav tm="0">
                                          <p:val>
                                            <p:fltVal val="0"/>
                                          </p:val>
                                        </p:tav>
                                        <p:tav tm="100000">
                                          <p:val>
                                            <p:strVal val="#ppt_h"/>
                                          </p:val>
                                        </p:tav>
                                      </p:tavLst>
                                    </p:anim>
                                    <p:anim calcmode="lin" valueType="num">
                                      <p:cBhvr>
                                        <p:cTn id="14" dur="1000" fill="hold"/>
                                        <p:tgtEl>
                                          <p:spTgt spid="1026"/>
                                        </p:tgtEl>
                                        <p:attrNameLst>
                                          <p:attrName>style.rotation</p:attrName>
                                        </p:attrNameLst>
                                      </p:cBhvr>
                                      <p:tavLst>
                                        <p:tav tm="0">
                                          <p:val>
                                            <p:fltVal val="90"/>
                                          </p:val>
                                        </p:tav>
                                        <p:tav tm="100000">
                                          <p:val>
                                            <p:fltVal val="0"/>
                                          </p:val>
                                        </p:tav>
                                      </p:tavLst>
                                    </p:anim>
                                    <p:animEffect transition="in" filter="fade">
                                      <p:cBhvr>
                                        <p:cTn id="15" dur="1000"/>
                                        <p:tgtEl>
                                          <p:spTgt spid="1026"/>
                                        </p:tgtEl>
                                      </p:cBhvr>
                                    </p:animEffect>
                                  </p:childTnLst>
                                </p:cTn>
                              </p:par>
                            </p:childTnLst>
                          </p:cTn>
                        </p:par>
                      </p:childTnLst>
                    </p:cTn>
                  </p:par>
                  <p:par>
                    <p:cTn id="16" fill="hold">
                      <p:stCondLst>
                        <p:cond delay="indefinite"/>
                      </p:stCondLst>
                      <p:childTnLst>
                        <p:par>
                          <p:cTn id="17" fill="hold">
                            <p:stCondLst>
                              <p:cond delay="0"/>
                            </p:stCondLst>
                            <p:childTnLst>
                              <p:par>
                                <p:cTn id="18" presetID="17" presetClass="entr" presetSubtype="10" fill="hold" nodeType="clickEffect">
                                  <p:stCondLst>
                                    <p:cond delay="0"/>
                                  </p:stCondLst>
                                  <p:childTnLst>
                                    <p:set>
                                      <p:cBhvr>
                                        <p:cTn id="19" dur="1" fill="hold">
                                          <p:stCondLst>
                                            <p:cond delay="0"/>
                                          </p:stCondLst>
                                        </p:cTn>
                                        <p:tgtEl>
                                          <p:spTgt spid="1027"/>
                                        </p:tgtEl>
                                        <p:attrNameLst>
                                          <p:attrName>style.visibility</p:attrName>
                                        </p:attrNameLst>
                                      </p:cBhvr>
                                      <p:to>
                                        <p:strVal val="visible"/>
                                      </p:to>
                                    </p:set>
                                    <p:anim calcmode="lin" valueType="num">
                                      <p:cBhvr>
                                        <p:cTn id="20" dur="500" fill="hold"/>
                                        <p:tgtEl>
                                          <p:spTgt spid="1027"/>
                                        </p:tgtEl>
                                        <p:attrNameLst>
                                          <p:attrName>ppt_w</p:attrName>
                                        </p:attrNameLst>
                                      </p:cBhvr>
                                      <p:tavLst>
                                        <p:tav tm="0">
                                          <p:val>
                                            <p:fltVal val="0"/>
                                          </p:val>
                                        </p:tav>
                                        <p:tav tm="100000">
                                          <p:val>
                                            <p:strVal val="#ppt_w"/>
                                          </p:val>
                                        </p:tav>
                                      </p:tavLst>
                                    </p:anim>
                                    <p:anim calcmode="lin" valueType="num">
                                      <p:cBhvr>
                                        <p:cTn id="21" dur="500" fill="hold"/>
                                        <p:tgtEl>
                                          <p:spTgt spid="1027"/>
                                        </p:tgtEl>
                                        <p:attrNameLst>
                                          <p:attrName>ppt_h</p:attrName>
                                        </p:attrNameLst>
                                      </p:cBhvr>
                                      <p:tavLst>
                                        <p:tav tm="0">
                                          <p:val>
                                            <p:strVal val="#ppt_h"/>
                                          </p:val>
                                        </p:tav>
                                        <p:tav tm="100000">
                                          <p:val>
                                            <p:strVal val="#ppt_h"/>
                                          </p:val>
                                        </p:tav>
                                      </p:tavLst>
                                    </p:anim>
                                  </p:childTnLst>
                                </p:cTn>
                              </p:par>
                            </p:childTnLst>
                          </p:cTn>
                        </p:par>
                      </p:childTnLst>
                    </p:cTn>
                  </p:par>
                  <p:par>
                    <p:cTn id="22" fill="hold">
                      <p:stCondLst>
                        <p:cond delay="indefinite"/>
                      </p:stCondLst>
                      <p:childTnLst>
                        <p:par>
                          <p:cTn id="23" fill="hold">
                            <p:stCondLst>
                              <p:cond delay="0"/>
                            </p:stCondLst>
                            <p:childTnLst>
                              <p:par>
                                <p:cTn id="24" presetID="50" presetClass="entr" presetSubtype="0" decel="100000"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1000" fill="hold"/>
                                        <p:tgtEl>
                                          <p:spTgt spid="8"/>
                                        </p:tgtEl>
                                        <p:attrNameLst>
                                          <p:attrName>ppt_w</p:attrName>
                                        </p:attrNameLst>
                                      </p:cBhvr>
                                      <p:tavLst>
                                        <p:tav tm="0">
                                          <p:val>
                                            <p:strVal val="#ppt_w+.3"/>
                                          </p:val>
                                        </p:tav>
                                        <p:tav tm="100000">
                                          <p:val>
                                            <p:strVal val="#ppt_w"/>
                                          </p:val>
                                        </p:tav>
                                      </p:tavLst>
                                    </p:anim>
                                    <p:anim calcmode="lin" valueType="num">
                                      <p:cBhvr>
                                        <p:cTn id="27" dur="1000" fill="hold"/>
                                        <p:tgtEl>
                                          <p:spTgt spid="8"/>
                                        </p:tgtEl>
                                        <p:attrNameLst>
                                          <p:attrName>ppt_h</p:attrName>
                                        </p:attrNameLst>
                                      </p:cBhvr>
                                      <p:tavLst>
                                        <p:tav tm="0">
                                          <p:val>
                                            <p:strVal val="#ppt_h"/>
                                          </p:val>
                                        </p:tav>
                                        <p:tav tm="100000">
                                          <p:val>
                                            <p:strVal val="#ppt_h"/>
                                          </p:val>
                                        </p:tav>
                                      </p:tavLst>
                                    </p:anim>
                                    <p:animEffect transition="in" filter="fade">
                                      <p:cBhvr>
                                        <p:cTn id="28"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9" restart="whenNotActive" fill="hold" evtFilter="cancelBubble" nodeType="interactiveSeq">
                <p:stCondLst>
                  <p:cond evt="onClick" delay="0">
                    <p:tgtEl>
                      <p:spTgt spid="6"/>
                    </p:tgtEl>
                  </p:cond>
                </p:stCondLst>
                <p:endSync evt="end" delay="0">
                  <p:rtn val="all"/>
                </p:endSync>
                <p:childTnLst>
                  <p:par>
                    <p:cTn id="30" fill="hold">
                      <p:stCondLst>
                        <p:cond delay="0"/>
                      </p:stCondLst>
                      <p:childTnLst>
                        <p:par>
                          <p:cTn id="31" fill="hold">
                            <p:stCondLst>
                              <p:cond delay="0"/>
                            </p:stCondLst>
                            <p:childTnLst>
                              <p:par>
                                <p:cTn id="32" presetID="1" presetClass="mediacall" presetSubtype="0" fill="hold" nodeType="clickEffect">
                                  <p:stCondLst>
                                    <p:cond delay="0"/>
                                  </p:stCondLst>
                                  <p:childTnLst>
                                    <p:cmd type="call" cmd="playFrom(0.0)">
                                      <p:cBhvr>
                                        <p:cTn id="33" dur="146370" fill="hold"/>
                                        <p:tgtEl>
                                          <p:spTgt spid="6"/>
                                        </p:tgtEl>
                                      </p:cBhvr>
                                    </p:cmd>
                                  </p:childTnLst>
                                </p:cTn>
                              </p:par>
                            </p:childTnLst>
                          </p:cTn>
                        </p:par>
                      </p:childTnLst>
                    </p:cTn>
                  </p:par>
                </p:childTnLst>
              </p:cTn>
              <p:nextCondLst>
                <p:cond evt="onClick" delay="0">
                  <p:tgtEl>
                    <p:spTgt spid="6"/>
                  </p:tgtEl>
                </p:cond>
              </p:nextCondLst>
            </p:seq>
            <p:audio>
              <p:cMediaNode>
                <p:cTn id="34"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bldLst>
      <p:bldP spid="7"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25000" b="-25000"/>
          </a:stretch>
        </a:blipFill>
        <a:effectLst/>
      </p:bgPr>
    </p:bg>
    <p:spTree>
      <p:nvGrpSpPr>
        <p:cNvPr id="1" name=""/>
        <p:cNvGrpSpPr/>
        <p:nvPr/>
      </p:nvGrpSpPr>
      <p:grpSpPr>
        <a:xfrm>
          <a:off x="0" y="0"/>
          <a:ext cx="0" cy="0"/>
          <a:chOff x="0" y="0"/>
          <a:chExt cx="0" cy="0"/>
        </a:xfrm>
      </p:grpSpPr>
      <p:sp>
        <p:nvSpPr>
          <p:cNvPr id="6" name="Прямоугольник 5"/>
          <p:cNvSpPr/>
          <p:nvPr/>
        </p:nvSpPr>
        <p:spPr>
          <a:xfrm>
            <a:off x="1142976" y="357170"/>
            <a:ext cx="6948819" cy="1143008"/>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lIns="91440" tIns="45720" rIns="91440" bIns="45720">
            <a:prstTxWarp prst="textChevron">
              <a:avLst/>
            </a:prstTxWarp>
            <a:spAutoFit/>
          </a:bodyPr>
          <a:lstStyle/>
          <a:p>
            <a:pPr algn="ctr"/>
            <a:r>
              <a:rPr lang="en-US" sz="5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Do you like presents?</a:t>
            </a:r>
            <a:endParaRPr lang="ru-RU" sz="5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7" name="Прямоугольник 6"/>
          <p:cNvSpPr/>
          <p:nvPr/>
        </p:nvSpPr>
        <p:spPr>
          <a:xfrm>
            <a:off x="1285852" y="1571616"/>
            <a:ext cx="8938858" cy="923330"/>
          </a:xfrm>
          <a:prstGeom prst="rect">
            <a:avLst/>
          </a:prstGeom>
          <a:noFill/>
        </p:spPr>
        <p:txBody>
          <a:bodyPr wrap="none" lIns="91440" tIns="45720" rIns="91440" bIns="45720">
            <a:spAutoFit/>
            <a:scene3d>
              <a:camera prst="perspectiveHeroicExtremeRightFacing"/>
              <a:lightRig rig="threePt" dir="t"/>
            </a:scene3d>
          </a:bodyPr>
          <a:lstStyle/>
          <a:p>
            <a:pPr algn="ctr"/>
            <a:r>
              <a:rPr lang="en-US" sz="5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What present would you like?</a:t>
            </a:r>
            <a:endParaRPr lang="ru-RU" sz="5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
        <p:nvSpPr>
          <p:cNvPr id="8" name="Прямоугольник 7"/>
          <p:cNvSpPr/>
          <p:nvPr/>
        </p:nvSpPr>
        <p:spPr>
          <a:xfrm>
            <a:off x="1285852" y="3786194"/>
            <a:ext cx="648171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I would like to have …</a:t>
            </a:r>
            <a:endParaRPr lang="ru-RU"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2050" name="Picture 2" descr="C:\Users\нат\Pictures\анимация\новый год и рождество\003.gif"/>
          <p:cNvPicPr>
            <a:picLocks noChangeAspect="1" noChangeArrowheads="1" noCrop="1"/>
          </p:cNvPicPr>
          <p:nvPr/>
        </p:nvPicPr>
        <p:blipFill>
          <a:blip r:embed="rId3" cstate="print"/>
          <a:srcRect/>
          <a:stretch>
            <a:fillRect/>
          </a:stretch>
        </p:blipFill>
        <p:spPr bwMode="auto">
          <a:xfrm>
            <a:off x="7429520" y="2500310"/>
            <a:ext cx="1152525" cy="1257300"/>
          </a:xfrm>
          <a:prstGeom prst="rect">
            <a:avLst/>
          </a:prstGeom>
          <a:noFill/>
        </p:spPr>
      </p:pic>
      <p:pic>
        <p:nvPicPr>
          <p:cNvPr id="2051" name="Picture 3" descr="C:\Users\нат\Pictures\анимация\новый год и рождество\41.gif"/>
          <p:cNvPicPr>
            <a:picLocks noChangeAspect="1" noChangeArrowheads="1" noCrop="1"/>
          </p:cNvPicPr>
          <p:nvPr/>
        </p:nvPicPr>
        <p:blipFill>
          <a:blip r:embed="rId4" cstate="print"/>
          <a:srcRect/>
          <a:stretch>
            <a:fillRect/>
          </a:stretch>
        </p:blipFill>
        <p:spPr bwMode="auto">
          <a:xfrm>
            <a:off x="5072066" y="2285996"/>
            <a:ext cx="1143008" cy="1735169"/>
          </a:xfrm>
          <a:prstGeom prst="rect">
            <a:avLst/>
          </a:prstGeom>
          <a:noFill/>
        </p:spPr>
      </p:pic>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style.rotation</p:attrName>
                                        </p:attrNameLst>
                                      </p:cBhvr>
                                      <p:tavLst>
                                        <p:tav tm="0">
                                          <p:val>
                                            <p:fltVal val="720"/>
                                          </p:val>
                                        </p:tav>
                                        <p:tav tm="100000">
                                          <p:val>
                                            <p:fltVal val="0"/>
                                          </p:val>
                                        </p:tav>
                                      </p:tavLst>
                                    </p:anim>
                                    <p:anim calcmode="lin" valueType="num">
                                      <p:cBhvr>
                                        <p:cTn id="9" dur="2000" fill="hold"/>
                                        <p:tgtEl>
                                          <p:spTgt spid="6"/>
                                        </p:tgtEl>
                                        <p:attrNameLst>
                                          <p:attrName>ppt_h</p:attrName>
                                        </p:attrNameLst>
                                      </p:cBhvr>
                                      <p:tavLst>
                                        <p:tav tm="0">
                                          <p:val>
                                            <p:fltVal val="0"/>
                                          </p:val>
                                        </p:tav>
                                        <p:tav tm="100000">
                                          <p:val>
                                            <p:strVal val="#ppt_h"/>
                                          </p:val>
                                        </p:tav>
                                      </p:tavLst>
                                    </p:anim>
                                    <p:anim calcmode="lin" valueType="num">
                                      <p:cBhvr>
                                        <p:cTn id="10" dur="2000" fill="hold"/>
                                        <p:tgtEl>
                                          <p:spTgt spid="6"/>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9"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1000" fill="hold"/>
                                        <p:tgtEl>
                                          <p:spTgt spid="7"/>
                                        </p:tgtEl>
                                        <p:attrNameLst>
                                          <p:attrName>ppt_x</p:attrName>
                                        </p:attrNameLst>
                                      </p:cBhvr>
                                      <p:tavLst>
                                        <p:tav tm="0">
                                          <p:val>
                                            <p:strVal val="#ppt_x-.2"/>
                                          </p:val>
                                        </p:tav>
                                        <p:tav tm="100000">
                                          <p:val>
                                            <p:strVal val="#ppt_x"/>
                                          </p:val>
                                        </p:tav>
                                      </p:tavLst>
                                    </p:anim>
                                    <p:anim calcmode="lin" valueType="num">
                                      <p:cBhvr>
                                        <p:cTn id="16"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17" dur="10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7" presetClass="entr" presetSubtype="0" fill="hold" grpId="0" nodeType="clickEffect">
                                  <p:stCondLst>
                                    <p:cond delay="0"/>
                                  </p:stCondLst>
                                  <p:iterate type="lt">
                                    <p:tmPct val="50000"/>
                                  </p:iterate>
                                  <p:childTnLst>
                                    <p:set>
                                      <p:cBhvr>
                                        <p:cTn id="21" dur="1" fill="hold">
                                          <p:stCondLst>
                                            <p:cond delay="0"/>
                                          </p:stCondLst>
                                        </p:cTn>
                                        <p:tgtEl>
                                          <p:spTgt spid="8"/>
                                        </p:tgtEl>
                                        <p:attrNameLst>
                                          <p:attrName>style.visibility</p:attrName>
                                        </p:attrNameLst>
                                      </p:cBhvr>
                                      <p:to>
                                        <p:strVal val="visible"/>
                                      </p:to>
                                    </p:set>
                                    <p:anim calcmode="discrete" valueType="clr">
                                      <p:cBhvr override="childStyle">
                                        <p:cTn id="22" dur="80"/>
                                        <p:tgtEl>
                                          <p:spTgt spid="8"/>
                                        </p:tgtEl>
                                        <p:attrNameLst>
                                          <p:attrName>style.color</p:attrName>
                                        </p:attrNameLst>
                                      </p:cBhvr>
                                      <p:tavLst>
                                        <p:tav tm="0">
                                          <p:val>
                                            <p:clrVal>
                                              <a:schemeClr val="accent2"/>
                                            </p:clrVal>
                                          </p:val>
                                        </p:tav>
                                        <p:tav tm="50000">
                                          <p:val>
                                            <p:clrVal>
                                              <a:schemeClr val="hlink"/>
                                            </p:clrVal>
                                          </p:val>
                                        </p:tav>
                                      </p:tavLst>
                                    </p:anim>
                                    <p:anim calcmode="discrete" valueType="clr">
                                      <p:cBhvr>
                                        <p:cTn id="23" dur="80"/>
                                        <p:tgtEl>
                                          <p:spTgt spid="8"/>
                                        </p:tgtEl>
                                        <p:attrNameLst>
                                          <p:attrName>fillcolor</p:attrName>
                                        </p:attrNameLst>
                                      </p:cBhvr>
                                      <p:tavLst>
                                        <p:tav tm="0">
                                          <p:val>
                                            <p:clrVal>
                                              <a:schemeClr val="accent2"/>
                                            </p:clrVal>
                                          </p:val>
                                        </p:tav>
                                        <p:tav tm="50000">
                                          <p:val>
                                            <p:clrVal>
                                              <a:schemeClr val="hlink"/>
                                            </p:clrVal>
                                          </p:val>
                                        </p:tav>
                                      </p:tavLst>
                                    </p:anim>
                                    <p:set>
                                      <p:cBhvr>
                                        <p:cTn id="24" dur="80"/>
                                        <p:tgtEl>
                                          <p:spTgt spid="8"/>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6000" b="-6000"/>
          </a:stretch>
        </a:blipFill>
        <a:effectLst/>
      </p:bgPr>
    </p:bg>
    <p:spTree>
      <p:nvGrpSpPr>
        <p:cNvPr id="1" name=""/>
        <p:cNvGrpSpPr/>
        <p:nvPr/>
      </p:nvGrpSpPr>
      <p:grpSpPr>
        <a:xfrm>
          <a:off x="0" y="0"/>
          <a:ext cx="0" cy="0"/>
          <a:chOff x="0" y="0"/>
          <a:chExt cx="0" cy="0"/>
        </a:xfrm>
      </p:grpSpPr>
    </p:spTree>
  </p:cSld>
  <p:clrMapOvr>
    <a:masterClrMapping/>
  </p:clrMapOvr>
  <p:transition>
    <p:strips dir="rd"/>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426</TotalTime>
  <Words>619</Words>
  <Application>Microsoft Office PowerPoint</Application>
  <PresentationFormat>Экран (16:10)</PresentationFormat>
  <Paragraphs>110</Paragraphs>
  <Slides>24</Slides>
  <Notes>0</Notes>
  <HiddenSlides>0</HiddenSlides>
  <MMClips>7</MMClips>
  <ScaleCrop>false</ScaleCrop>
  <HeadingPairs>
    <vt:vector size="4" baseType="variant">
      <vt:variant>
        <vt:lpstr>Тема</vt:lpstr>
      </vt:variant>
      <vt:variant>
        <vt:i4>1</vt:i4>
      </vt:variant>
      <vt:variant>
        <vt:lpstr>Заголовки слайдов</vt:lpstr>
      </vt:variant>
      <vt:variant>
        <vt:i4>24</vt:i4>
      </vt:variant>
    </vt:vector>
  </HeadingPairs>
  <TitlesOfParts>
    <vt:vector size="25" baseType="lpstr">
      <vt:lpstr>Тема Office</vt:lpstr>
      <vt:lpstr>Слайд 1</vt:lpstr>
      <vt:lpstr>Слайд 2</vt:lpstr>
      <vt:lpstr>Слайд 3</vt:lpstr>
      <vt:lpstr>Рождество – самый грандиозный по своему размаху среди всех праздников.</vt:lpstr>
      <vt:lpstr>Слайд 5</vt:lpstr>
      <vt:lpstr>Christmas is a family holiday, but children like it most of all. They hang stockings, where Santa put his presents at night.</vt:lpstr>
      <vt:lpstr>Эта традиция связана с одной из легенд о Святом Николае (прообразе Санты). Согласно этой легенде Святой подарил трем бедным бесприданницам по мешочку с золотом, тайно положив свои дары в чулки девушек, которые они повесили на ночь на каминную решетку – сушиться. С тех пор дети оставляют свои чулочки, в надежде утром найти в них что-нибудь приятное.</vt:lpstr>
      <vt:lpstr>Слайд 8</vt:lpstr>
      <vt:lpstr>Слайд 9</vt:lpstr>
      <vt:lpstr>Слайд 10</vt:lpstr>
      <vt:lpstr>Слайд 11</vt:lpstr>
      <vt:lpstr>Слайд 12</vt:lpstr>
      <vt:lpstr>Candy cane </vt:lpstr>
      <vt:lpstr>Одна из главных традиций этих недель - это венки со свечами, которые имеют особое значение. Такие венки делают на первое воскресенье этого периода, и обычно они состоят из 5 свечей: четырех красных и           одной белой. Каждое воскресенье зажигается новая красная свеча. Они зажигаются в то время, когда семья собирается вместе за молитвой,                                                                                праздничным столом и т.д. Белую                                                                            свечу зажигают в вечер перед                                                                            Рождеством как символ того, что                                                                            в мир придет Христос и осветит                     тьму. </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нат</dc:creator>
  <cp:lastModifiedBy>Admin</cp:lastModifiedBy>
  <cp:revision>48</cp:revision>
  <dcterms:created xsi:type="dcterms:W3CDTF">2008-12-07T19:35:13Z</dcterms:created>
  <dcterms:modified xsi:type="dcterms:W3CDTF">2012-11-03T12:20:33Z</dcterms:modified>
</cp:coreProperties>
</file>