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3"/>
  </p:notesMasterIdLst>
  <p:sldIdLst>
    <p:sldId id="268" r:id="rId2"/>
    <p:sldId id="266" r:id="rId3"/>
    <p:sldId id="278" r:id="rId4"/>
    <p:sldId id="311" r:id="rId5"/>
    <p:sldId id="310" r:id="rId6"/>
    <p:sldId id="275" r:id="rId7"/>
    <p:sldId id="281" r:id="rId8"/>
    <p:sldId id="257" r:id="rId9"/>
    <p:sldId id="309" r:id="rId10"/>
    <p:sldId id="308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B03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283BA-A626-4B82-968A-407121B77E28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993D5-C83D-4BEC-A335-2EE805F93D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620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4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000240"/>
            <a:ext cx="7772400" cy="289878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/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2200" b="1" dirty="0" smtClean="0">
                <a:solidFill>
                  <a:srgbClr val="2B03BD"/>
                </a:solidFill>
              </a:rPr>
              <a:t/>
            </a:r>
            <a:br>
              <a:rPr lang="ru-RU" sz="2200" b="1" dirty="0" smtClean="0">
                <a:solidFill>
                  <a:srgbClr val="2B03BD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БЕЗОПАСНОСТЬ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В СЕТИ ИНТЕРНЕТ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 СОЦИАЛЬНЫХ СЕТЯХ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sz="13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к создать самый надежный пароль, программы для создания паро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70607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4786314" y="4773192"/>
            <a:ext cx="4214240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2563" marR="0" lvl="0" indent="-182563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i="0" u="none" strike="noStrike" cap="none" normalizeH="0" baseline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добавляйте в друзья всех подряд. </a:t>
            </a:r>
          </a:p>
          <a:p>
            <a:pPr marL="182563" marR="0" lvl="0" indent="-182563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вступайте в сомнительные сообщества, куда вас приглашают непонятные люди.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714356"/>
            <a:ext cx="4857784" cy="12772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82563" lvl="0" indent="-182563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НИКОГДА не переходите по длинным ссылкам, это чаще всего путь к зараженному вирусом файлу.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182563" lvl="0" indent="-182563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Соблюдайте культуру общения в сети.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clipart-library.com/images/pio5kpa6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642918"/>
            <a:ext cx="3833410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0" name="Picture 4" descr="http://mtdata.ru/u14/photoC898/20673855611-0/origina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811" y="2928934"/>
            <a:ext cx="4357327" cy="35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214290"/>
            <a:ext cx="8072494" cy="138499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Интерне́т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 (англ. 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Internet</a:t>
            </a:r>
            <a:r>
              <a:rPr lang="ru-RU" sz="2800" b="1" dirty="0" smtClean="0">
                <a:latin typeface="+mj-lt"/>
                <a:cs typeface="Arial" pitchFamily="34" charset="0"/>
              </a:rPr>
              <a:t>)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 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rPr>
              <a:t>— это всемирная система объединённых компьютерных сетей для хранения и передачи информации.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1857364"/>
            <a:ext cx="8715436" cy="163121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8775" algn="ctr"/>
            <a:endParaRPr lang="ru-RU" sz="2000" dirty="0" smtClean="0"/>
          </a:p>
          <a:p>
            <a:pPr indent="358775" algn="ctr"/>
            <a:r>
              <a:rPr lang="ru-RU" sz="2000" dirty="0" smtClean="0"/>
              <a:t>С появлением в 1969 г. Интернета весь мир поделился на два понятия: </a:t>
            </a:r>
          </a:p>
          <a:p>
            <a:pPr indent="358775" algn="ctr"/>
            <a:r>
              <a:rPr lang="ru-RU" sz="2000" b="1" dirty="0" smtClean="0">
                <a:solidFill>
                  <a:srgbClr val="FF0000"/>
                </a:solidFill>
              </a:rPr>
              <a:t>ОНЛАЙН (Интернет) и  ОФФЛАЙН (обычная, традиционная жизнь).</a:t>
            </a:r>
          </a:p>
          <a:p>
            <a:pPr algn="ctr"/>
            <a:r>
              <a:rPr lang="ru-RU" sz="2000" dirty="0" smtClean="0"/>
              <a:t>Практически все, что есть в ОФФЛАЙНЕ, уже присутствует и в ОНЛАЙНЕ.</a:t>
            </a:r>
          </a:p>
          <a:p>
            <a:pPr algn="ctr"/>
            <a:endParaRPr lang="ru-RU" sz="2000" dirty="0"/>
          </a:p>
        </p:txBody>
      </p:sp>
      <p:pic>
        <p:nvPicPr>
          <p:cNvPr id="26626" name="Picture 2" descr="http://hpe.gov.vn/upload/10049/20160511/grab1462932853online2offl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643314"/>
            <a:ext cx="6096000" cy="28765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14356"/>
            <a:ext cx="857256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Угроза № 1.  Вредоносные программы  (Вирусы). </a:t>
            </a:r>
            <a:r>
              <a:rPr lang="ru-RU" sz="2000" dirty="0" smtClean="0"/>
              <a:t> </a:t>
            </a:r>
          </a:p>
          <a:p>
            <a:pPr indent="358775" algn="just"/>
            <a:r>
              <a:rPr lang="ru-RU" sz="2000" u="sng" dirty="0" smtClean="0"/>
              <a:t>Вредоносная программа</a:t>
            </a:r>
            <a:r>
              <a:rPr lang="ru-RU" sz="2000" dirty="0" smtClean="0"/>
              <a:t> – это любая программа, которая наносит вред компьютеру или пользователю этого компьютера. Некоторые виды рекламы считаются вредоносными программами.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42852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ОПАСНОСТИ  СЕТИ  ИНТЕРНЕТ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643578"/>
            <a:ext cx="857252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B03BD"/>
                </a:solidFill>
              </a:rPr>
              <a:t>Сегодня  вирусы пишутся с расчетом на коммерческую выгоду! </a:t>
            </a:r>
            <a:endParaRPr lang="ru-RU" sz="2800" b="1" dirty="0">
              <a:solidFill>
                <a:srgbClr val="2B03BD"/>
              </a:solidFill>
            </a:endParaRPr>
          </a:p>
        </p:txBody>
      </p:sp>
      <p:pic>
        <p:nvPicPr>
          <p:cNvPr id="21506" name="Picture 2" descr="http://energyreiki.ucoz.ru/_nw/0/609300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2357430"/>
            <a:ext cx="3357546" cy="3105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508" name="Picture 4" descr="http://www.trkterra.ru/sites/default/files/field/image/new_region/virus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357430"/>
            <a:ext cx="4495365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лассификация вирусов - компьютерные вирус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0"/>
            <a:ext cx="75868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АНТИВИРУСНЫЕ ПРОГРАММЫ - ЧУМА КОМПЬЮТЕРНОГО ВЕ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АНТИВИРУСНЫЕ ПРОГРАММЫ - ЧУМА КОМПЬЮТЕРНОГО ВЕ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АНТИВИРУСНЫЕ ПРОГРАММЫ - ЧУМА КОМПЬЮТЕРНОГО ВЕ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4" name="AutoShape 8" descr="АНТИВИРУСНЫЕ ПРОГРАММЫ - ЧУМА КОМПЬЮТЕРНОГО ВЕ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6" name="Picture 10" descr="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00808"/>
            <a:ext cx="9018985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72560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Угроза № 2. Киберхулиганство, кибербуллинг, кибершантаж</a:t>
            </a:r>
          </a:p>
          <a:p>
            <a:endParaRPr lang="ru-RU" sz="2000" b="1" dirty="0" smtClean="0"/>
          </a:p>
          <a:p>
            <a:pPr indent="358775" algn="just"/>
            <a:r>
              <a:rPr lang="ru-RU" sz="2000" dirty="0" smtClean="0"/>
              <a:t>Мошенничество в Интернете приобретает все большие масштабы. Изобретаются новые уловки доступа злоумышленников к компьютерам пользователей с целью выкачивания у них денег.</a:t>
            </a:r>
            <a:endParaRPr lang="ru-RU" sz="2000" dirty="0"/>
          </a:p>
        </p:txBody>
      </p:sp>
      <p:pic>
        <p:nvPicPr>
          <p:cNvPr id="23556" name="Picture 4" descr="http://www.kabeta.by/wp-content/uploads/2014/04/38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071678"/>
            <a:ext cx="5715040" cy="4591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0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КАКИМ ОБРАЗОМ ЗЛОУМЫШЛЕННИКИ МОГУТ ПОЛУЧИТЬ ДОСТУП К ВАШЕМУ КОМПЬЮТЕРУ?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836712"/>
            <a:ext cx="835824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Угроза №3. Фишинг</a:t>
            </a:r>
          </a:p>
          <a:p>
            <a:pPr indent="358775" algn="just"/>
            <a:r>
              <a:rPr lang="ru-RU" dirty="0" smtClean="0"/>
              <a:t>В интернете создаются подделки популярных сайтов и пользователи «клюют на эту наживку». Так вместо официальной страницы своего банка вы можете оказаться на его поддельной копии со всеми вытекающими последствиями.</a:t>
            </a:r>
            <a:endParaRPr lang="ru-RU" dirty="0"/>
          </a:p>
        </p:txBody>
      </p:sp>
      <p:pic>
        <p:nvPicPr>
          <p:cNvPr id="22530" name="Picture 2" descr="https://ddr5.ru/wp-content/uploads/2017/01/e47b9303ca6ea0214480cc5febf634b061d078a4_origina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3143248"/>
            <a:ext cx="2976530" cy="2187750"/>
          </a:xfrm>
          <a:prstGeom prst="rect">
            <a:avLst/>
          </a:prstGeom>
          <a:noFill/>
        </p:spPr>
      </p:pic>
      <p:pic>
        <p:nvPicPr>
          <p:cNvPr id="22532" name="Picture 4" descr="http://auditagency.com.ua/images/soc_manipul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214686"/>
            <a:ext cx="3643338" cy="20912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142844" y="142852"/>
            <a:ext cx="8715436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just" fontAlgn="base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Используйте надёжный пароль. Его</a:t>
            </a:r>
            <a:r>
              <a:rPr kumimoji="0" lang="ru-RU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нужно правильно создавать, аккуратно хранить и регулярно менять. 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214950"/>
            <a:ext cx="8572560" cy="13542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 eaLnBrk="0" fontAlgn="base" hangingPunct="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Выясните, какие программные способы предлагает владелец сети для защиты данных. 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забывайте очищать историю и удалять сохраненный  пароль после работы со своим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аккаунтом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 чужого компьютера.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http://forvard-mark.ru/wp-content/uploads/2017/05/Kak-sozdat-slozhnyj-par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857232"/>
            <a:ext cx="6858048" cy="4114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Самый надёжный пароль. Правила составления - презентация онлайн"/>
          <p:cNvPicPr>
            <a:picLocks noChangeAspect="1" noChangeArrowheads="1"/>
          </p:cNvPicPr>
          <p:nvPr/>
        </p:nvPicPr>
        <p:blipFill>
          <a:blip r:embed="rId2" cstate="print"/>
          <a:srcRect b="126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227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БЕЗОПАСНОСТЬ  В СЕТИ ИНТЕРНЕТ  И СОЦИАЛЬНЫХ СЕТЯХ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ЕА</dc:creator>
  <cp:lastModifiedBy>Sys_Admin</cp:lastModifiedBy>
  <cp:revision>137</cp:revision>
  <dcterms:created xsi:type="dcterms:W3CDTF">2017-10-25T06:01:24Z</dcterms:created>
  <dcterms:modified xsi:type="dcterms:W3CDTF">2023-03-02T10:46:40Z</dcterms:modified>
</cp:coreProperties>
</file>