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62" r:id="rId3"/>
    <p:sldId id="299" r:id="rId4"/>
    <p:sldId id="256" r:id="rId5"/>
    <p:sldId id="295" r:id="rId6"/>
    <p:sldId id="259" r:id="rId7"/>
    <p:sldId id="313" r:id="rId8"/>
    <p:sldId id="257" r:id="rId9"/>
    <p:sldId id="284" r:id="rId10"/>
    <p:sldId id="314" r:id="rId11"/>
    <p:sldId id="290" r:id="rId12"/>
    <p:sldId id="318" r:id="rId13"/>
    <p:sldId id="289" r:id="rId14"/>
    <p:sldId id="319" r:id="rId15"/>
    <p:sldId id="320" r:id="rId16"/>
    <p:sldId id="323" r:id="rId17"/>
    <p:sldId id="31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A23D56D-39F1-48D4-A114-FDDC5CD9F1E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94D9C84-C541-49B5-8377-6ABB9C868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23D56D-39F1-48D4-A114-FDDC5CD9F1E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4D9C84-C541-49B5-8377-6ABB9C868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23D56D-39F1-48D4-A114-FDDC5CD9F1E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4D9C84-C541-49B5-8377-6ABB9C868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23D56D-39F1-48D4-A114-FDDC5CD9F1E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4D9C84-C541-49B5-8377-6ABB9C868F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23D56D-39F1-48D4-A114-FDDC5CD9F1E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4D9C84-C541-49B5-8377-6ABB9C868F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23D56D-39F1-48D4-A114-FDDC5CD9F1E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4D9C84-C541-49B5-8377-6ABB9C868F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23D56D-39F1-48D4-A114-FDDC5CD9F1E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4D9C84-C541-49B5-8377-6ABB9C868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23D56D-39F1-48D4-A114-FDDC5CD9F1E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4D9C84-C541-49B5-8377-6ABB9C868F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A23D56D-39F1-48D4-A114-FDDC5CD9F1E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4D9C84-C541-49B5-8377-6ABB9C868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A23D56D-39F1-48D4-A114-FDDC5CD9F1E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94D9C84-C541-49B5-8377-6ABB9C868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A23D56D-39F1-48D4-A114-FDDC5CD9F1E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94D9C84-C541-49B5-8377-6ABB9C868F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A23D56D-39F1-48D4-A114-FDDC5CD9F1E9}" type="datetimeFigureOut">
              <a:rPr lang="ru-RU" smtClean="0"/>
              <a:pPr/>
              <a:t>28.01.2015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94D9C84-C541-49B5-8377-6ABB9C868F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404664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УРОК ФИЗИКИ</a:t>
            </a:r>
            <a:endParaRPr lang="ru-RU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http://www.eborg2.com/Poems/an-atom_particles_spinning_hg_wht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772816"/>
            <a:ext cx="3333750" cy="30289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1374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зависимость Р от h\0019-019-Svjaz-atmosfernogo-davlenija-s-vysotoj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501008"/>
            <a:ext cx="4719343" cy="2694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4135" y="3501007"/>
            <a:ext cx="34094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DEF5FA">
                    <a:lumMod val="25000"/>
                  </a:srgbClr>
                </a:solidFill>
              </a:rPr>
              <a:t>При подъеме на каждые 12 метров  атмосферное давление понижается на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1 мм. рт.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с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т.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0648"/>
            <a:ext cx="6048672" cy="30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47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F:\Света\Без ы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8708092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8271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Учитель\Desktop\Последний урок Костя\скачанные файл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96952"/>
            <a:ext cx="4032448" cy="3020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4" name="Picture 6" descr="C:\Users\Учитель\Desktop\Последний урок Костя\скачанные файлы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3845376" cy="2880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88271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Desktop\Последний урок Костя\Img_Gorb-01-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5862">
            <a:off x="1907704" y="1196752"/>
            <a:ext cx="5040560" cy="3858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53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Учитель\Desktop\Последний урок Костя\0009-004--Pochemu.jpg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1283"/>
            <a:ext cx="2160240" cy="575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53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Учитель\Desktop\Последний урок Костя\22920336.48le8zosa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01"/>
          <a:stretch>
            <a:fillRect/>
          </a:stretch>
        </p:blipFill>
        <p:spPr bwMode="auto">
          <a:xfrm>
            <a:off x="2123728" y="764704"/>
            <a:ext cx="4691638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53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Подумайте, можно ли определить высоту горы?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517" y="3140968"/>
            <a:ext cx="5419725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66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476672"/>
            <a:ext cx="453650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И </a:t>
            </a:r>
            <a:r>
              <a:rPr lang="ru-RU" b="1" dirty="0">
                <a:solidFill>
                  <a:srgbClr val="003399"/>
                </a:solidFill>
              </a:rPr>
              <a:t>горы встают перед ним на пути,</a:t>
            </a:r>
          </a:p>
          <a:p>
            <a:r>
              <a:rPr lang="ru-RU" b="1" dirty="0">
                <a:solidFill>
                  <a:srgbClr val="003399"/>
                </a:solidFill>
              </a:rPr>
              <a:t>И он по горам начинает ползти,</a:t>
            </a:r>
          </a:p>
          <a:p>
            <a:r>
              <a:rPr lang="ru-RU" b="1" dirty="0">
                <a:solidFill>
                  <a:srgbClr val="003399"/>
                </a:solidFill>
              </a:rPr>
              <a:t>А горы все выше, а горы все круче-</a:t>
            </a:r>
          </a:p>
          <a:p>
            <a:r>
              <a:rPr lang="ru-RU" b="1" dirty="0">
                <a:solidFill>
                  <a:srgbClr val="003399"/>
                </a:solidFill>
              </a:rPr>
              <a:t>А горы уходят под самые тучи!</a:t>
            </a:r>
          </a:p>
          <a:p>
            <a:r>
              <a:rPr lang="ru-RU" b="1" dirty="0">
                <a:solidFill>
                  <a:srgbClr val="003399"/>
                </a:solidFill>
              </a:rPr>
              <a:t>«О, если я не дойду,</a:t>
            </a:r>
          </a:p>
          <a:p>
            <a:r>
              <a:rPr lang="ru-RU" b="1" dirty="0">
                <a:solidFill>
                  <a:srgbClr val="003399"/>
                </a:solidFill>
              </a:rPr>
              <a:t>Если в пути пропаду,</a:t>
            </a:r>
          </a:p>
          <a:p>
            <a:r>
              <a:rPr lang="ru-RU" b="1" dirty="0">
                <a:solidFill>
                  <a:srgbClr val="003399"/>
                </a:solidFill>
              </a:rPr>
              <a:t>Что станет с ними, с больными,</a:t>
            </a:r>
          </a:p>
          <a:p>
            <a:r>
              <a:rPr lang="ru-RU" b="1" dirty="0">
                <a:solidFill>
                  <a:srgbClr val="003399"/>
                </a:solidFill>
              </a:rPr>
              <a:t>С моими зверями лесными</a:t>
            </a:r>
            <a:r>
              <a:rPr lang="ru-RU" b="1" dirty="0" smtClean="0">
                <a:solidFill>
                  <a:srgbClr val="003399"/>
                </a:solidFill>
              </a:rPr>
              <a:t>?»</a:t>
            </a:r>
          </a:p>
          <a:p>
            <a:pPr algn="ctr"/>
            <a:endParaRPr lang="ru-RU" b="1" dirty="0">
              <a:solidFill>
                <a:srgbClr val="003399"/>
              </a:solidFill>
            </a:endParaRPr>
          </a:p>
          <a:p>
            <a:pPr algn="ctr"/>
            <a:r>
              <a:rPr lang="ru-RU" b="1" dirty="0" smtClean="0">
                <a:solidFill>
                  <a:srgbClr val="003399"/>
                </a:solidFill>
              </a:rPr>
              <a:t>К</a:t>
            </a:r>
            <a:r>
              <a:rPr lang="ru-RU" b="1" dirty="0">
                <a:solidFill>
                  <a:srgbClr val="003399"/>
                </a:solidFill>
              </a:rPr>
              <a:t>. Чуковский. </a:t>
            </a:r>
            <a:r>
              <a:rPr lang="ru-RU" b="1" dirty="0" smtClean="0">
                <a:solidFill>
                  <a:srgbClr val="003399"/>
                </a:solidFill>
              </a:rPr>
              <a:t>"Айболит"</a:t>
            </a:r>
            <a:endParaRPr lang="ru-RU" b="1" dirty="0">
              <a:solidFill>
                <a:srgbClr val="003399"/>
              </a:solidFill>
            </a:endParaRPr>
          </a:p>
          <a:p>
            <a:pPr algn="r"/>
            <a:endParaRPr lang="ru-RU" dirty="0"/>
          </a:p>
        </p:txBody>
      </p:sp>
      <p:pic>
        <p:nvPicPr>
          <p:cNvPr id="2051" name="Picture 3" descr="C:\Users\Учитель\Desktop\Последний урок Костя\p00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0648"/>
            <a:ext cx="4619988" cy="633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7544" y="4149080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Как изменяется атмосферное давление при подъеме на вершину горы? Почему?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79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499992" y="3789040"/>
            <a:ext cx="4392488" cy="1296144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109728" indent="0" algn="ctr">
              <a:buNone/>
            </a:pPr>
            <a:r>
              <a:rPr lang="ru-RU" sz="2400" dirty="0" smtClean="0">
                <a:solidFill>
                  <a:schemeClr val="lt1"/>
                </a:solidFill>
              </a:rPr>
              <a:t>Я услышал и забыл,</a:t>
            </a:r>
          </a:p>
          <a:p>
            <a:pPr marL="109728" indent="0" algn="ctr">
              <a:buNone/>
            </a:pPr>
            <a:r>
              <a:rPr lang="ru-RU" sz="2400" dirty="0" smtClean="0">
                <a:solidFill>
                  <a:schemeClr val="lt1"/>
                </a:solidFill>
              </a:rPr>
              <a:t>Я увидел и запомнил,</a:t>
            </a:r>
          </a:p>
          <a:p>
            <a:pPr marL="109728" indent="0" algn="ctr">
              <a:buNone/>
            </a:pPr>
            <a:r>
              <a:rPr lang="ru-RU" sz="2400" dirty="0" smtClean="0">
                <a:solidFill>
                  <a:schemeClr val="lt1"/>
                </a:solidFill>
              </a:rPr>
              <a:t>Я сделал и понял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436096" y="5229200"/>
            <a:ext cx="3528392" cy="64807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Китайская </a:t>
            </a:r>
            <a:br>
              <a:rPr lang="ru-RU" sz="1800" dirty="0" smtClean="0"/>
            </a:br>
            <a:r>
              <a:rPr lang="ru-RU" sz="1800" dirty="0" smtClean="0"/>
              <a:t>народная пословица</a:t>
            </a:r>
            <a:endParaRPr lang="ru-RU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980728"/>
            <a:ext cx="504056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Без сомнения, </a:t>
            </a:r>
          </a:p>
          <a:p>
            <a:pPr algn="ctr"/>
            <a:r>
              <a:rPr lang="ru-RU" sz="2400" dirty="0" smtClean="0"/>
              <a:t>всё наше знание </a:t>
            </a:r>
          </a:p>
          <a:p>
            <a:pPr algn="ctr"/>
            <a:r>
              <a:rPr lang="ru-RU" sz="2400" dirty="0" smtClean="0"/>
              <a:t>начинается с опытов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940152" y="2348880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Эммануил Кант 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(1724-1804 г.г.)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Немецкий философ</a:t>
            </a:r>
            <a:endParaRPr lang="ru-RU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7410" name="Picture 2" descr="http://vybor.ua/uploadfiles/article/536e546a5b914.pn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r="13514"/>
          <a:stretch>
            <a:fillRect/>
          </a:stretch>
        </p:blipFill>
        <p:spPr bwMode="auto">
          <a:xfrm>
            <a:off x="6300192" y="260648"/>
            <a:ext cx="2304256" cy="20412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412" name="Picture 4" descr="природа, фото, обои, картинка #151122 - www.GdeFon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429000"/>
            <a:ext cx="3460338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3" grpId="0"/>
      <p:bldP spid="4" grpId="0" build="allAtOnce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900igr.net/datai/fizika/Urok-Atmosfernoe-davlenie/0011-011-Atmosfernoe-davlenie.png"/>
          <p:cNvPicPr>
            <a:picLocks noChangeAspect="1" noChangeArrowheads="1"/>
          </p:cNvPicPr>
          <p:nvPr/>
        </p:nvPicPr>
        <p:blipFill>
          <a:blip r:embed="rId2" cstate="print"/>
          <a:srcRect b="8469"/>
          <a:stretch>
            <a:fillRect/>
          </a:stretch>
        </p:blipFill>
        <p:spPr bwMode="auto">
          <a:xfrm>
            <a:off x="-540568" y="0"/>
            <a:ext cx="9990086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67544" y="470282"/>
            <a:ext cx="42484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Действие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атмосферы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692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0"/>
            <a:ext cx="8964488" cy="184482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Тема урока: </a:t>
            </a:r>
            <a:br>
              <a:rPr lang="ru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</a:br>
            <a:r>
              <a:rPr lang="ru-RU" sz="53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«АТМОСФЕРНОЕ ДАВЛЕНИЕ»</a:t>
            </a:r>
            <a:endParaRPr lang="ru-RU" sz="53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2492896"/>
            <a:ext cx="7772400" cy="171679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Атмосферное давление –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давление, которое оказывает атмосфера на поверхность Земли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92697"/>
            <a:ext cx="8229600" cy="720080"/>
          </a:xfrm>
        </p:spPr>
        <p:txBody>
          <a:bodyPr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109728" indent="0">
              <a:buNone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Цели: </a:t>
            </a:r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844824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>
                  <a:solidFill>
                    <a:srgbClr val="003399"/>
                  </a:solidFill>
                </a:ln>
                <a:solidFill>
                  <a:srgbClr val="00B0F0"/>
                </a:solidFill>
              </a:rPr>
              <a:t>1) </a:t>
            </a:r>
            <a:r>
              <a:rPr lang="ru-RU" sz="3200" b="1" dirty="0" smtClean="0">
                <a:ln>
                  <a:solidFill>
                    <a:srgbClr val="003399"/>
                  </a:solidFill>
                </a:ln>
                <a:solidFill>
                  <a:srgbClr val="00B0F0"/>
                </a:solidFill>
              </a:rPr>
              <a:t>Подтвердить на опытах существование атмосферного давления.</a:t>
            </a:r>
          </a:p>
          <a:p>
            <a:endParaRPr lang="ru-RU" sz="3200" b="1" dirty="0" smtClean="0">
              <a:ln>
                <a:solidFill>
                  <a:srgbClr val="003399"/>
                </a:solidFill>
              </a:ln>
              <a:solidFill>
                <a:srgbClr val="00B0F0"/>
              </a:solidFill>
            </a:endParaRPr>
          </a:p>
          <a:p>
            <a:r>
              <a:rPr lang="ru-RU" sz="2400" b="1" dirty="0" smtClean="0">
                <a:ln>
                  <a:solidFill>
                    <a:srgbClr val="003399"/>
                  </a:solidFill>
                </a:ln>
                <a:solidFill>
                  <a:srgbClr val="00B0F0"/>
                </a:solidFill>
              </a:rPr>
              <a:t>2) </a:t>
            </a:r>
            <a:r>
              <a:rPr lang="ru-RU" sz="3200" b="1" dirty="0" smtClean="0">
                <a:ln>
                  <a:solidFill>
                    <a:srgbClr val="003399"/>
                  </a:solidFill>
                </a:ln>
                <a:solidFill>
                  <a:srgbClr val="00B0F0"/>
                </a:solidFill>
              </a:rPr>
              <a:t>Выяснить от чего зависит атмосферное давление.</a:t>
            </a:r>
            <a:endParaRPr lang="ru-RU" sz="3200" b="1" dirty="0">
              <a:ln>
                <a:solidFill>
                  <a:srgbClr val="003399"/>
                </a:solidFill>
              </a:ln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2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857233"/>
            <a:ext cx="4648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- Какие тела оказывают давление?</a:t>
            </a:r>
          </a:p>
          <a:p>
            <a:endParaRPr lang="ru-RU" b="1" dirty="0">
              <a:solidFill>
                <a:srgbClr val="003399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1428736"/>
            <a:ext cx="4000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- Единицы измерения давления?</a:t>
            </a:r>
          </a:p>
          <a:p>
            <a:endParaRPr lang="ru-RU" b="1" dirty="0">
              <a:solidFill>
                <a:srgbClr val="0033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000240"/>
            <a:ext cx="5429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- Запишите формулу для вычисления давления твердых тел.</a:t>
            </a:r>
          </a:p>
          <a:p>
            <a:endParaRPr lang="ru-RU" b="1" dirty="0">
              <a:solidFill>
                <a:srgbClr val="00339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2786058"/>
            <a:ext cx="4929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- Отчего зависит давление твердых тел?</a:t>
            </a:r>
          </a:p>
          <a:p>
            <a:endParaRPr lang="ru-RU" b="1" dirty="0">
              <a:solidFill>
                <a:srgbClr val="00339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444" y="3357562"/>
            <a:ext cx="50006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mtClean="0">
                <a:solidFill>
                  <a:srgbClr val="003399"/>
                </a:solidFill>
              </a:rPr>
              <a:t>- Запишите формулу </a:t>
            </a:r>
            <a:r>
              <a:rPr lang="ru-RU" b="1" dirty="0" smtClean="0">
                <a:solidFill>
                  <a:srgbClr val="003399"/>
                </a:solidFill>
              </a:rPr>
              <a:t>для вычисления давления жидкости?</a:t>
            </a:r>
          </a:p>
          <a:p>
            <a:endParaRPr lang="ru-RU" b="1" dirty="0">
              <a:solidFill>
                <a:srgbClr val="003399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4149080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- Отчего зависит давление жидкости? </a:t>
            </a:r>
            <a:endParaRPr lang="ru-RU" b="1" dirty="0">
              <a:solidFill>
                <a:srgbClr val="00339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4797152"/>
            <a:ext cx="5143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3399"/>
                </a:solidFill>
              </a:rPr>
              <a:t>- Можно ли использовать эти формулы для вычисления атмосферного давления?</a:t>
            </a:r>
          </a:p>
          <a:p>
            <a:endParaRPr lang="ru-RU" b="1" dirty="0">
              <a:solidFill>
                <a:srgbClr val="003399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2198" y="718733"/>
            <a:ext cx="24288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Твердые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жидкие и газообразные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b="1" dirty="0">
              <a:solidFill>
                <a:srgbClr val="003399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72198" y="1428736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Паскаль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72198" y="2643182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От площади опоры (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S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 и силы давления (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F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72198" y="3873822"/>
            <a:ext cx="2643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От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плотности и высоты столба жидкости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72198" y="4786322"/>
            <a:ext cx="3071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Нет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064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Барометр –</a:t>
            </a:r>
            <a:r>
              <a:rPr lang="ru-RU" sz="3200" b="1" dirty="0" smtClean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прибор для измерения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атмосферного давления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12290" name="Picture 2" descr="http://www.labbox.ru/webasyst_setup/published/publicdata/DB36368M/attachments/SC/products_pictures/IMG_2621_en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8359" y="1872208"/>
            <a:ext cx="4309865" cy="4293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2475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пыт Торриче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964488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http://malfiz.at.ua/_ph/4/884621722.gif"/>
          <p:cNvPicPr>
            <a:picLocks noChangeAspect="1" noChangeArrowheads="1"/>
          </p:cNvPicPr>
          <p:nvPr/>
        </p:nvPicPr>
        <p:blipFill>
          <a:blip r:embed="rId2" cstate="print"/>
          <a:srcRect l="3780" t="12121" r="65980" b="7240"/>
          <a:stretch>
            <a:fillRect/>
          </a:stretch>
        </p:blipFill>
        <p:spPr bwMode="auto">
          <a:xfrm>
            <a:off x="539552" y="332656"/>
            <a:ext cx="2304256" cy="460851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03848" y="764704"/>
            <a:ext cx="54726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3399"/>
                </a:solidFill>
              </a:rPr>
              <a:t>Атмосферное давление измеряется в</a:t>
            </a:r>
            <a:r>
              <a:rPr lang="ru-RU" sz="3600" b="1" dirty="0">
                <a:solidFill>
                  <a:srgbClr val="003399"/>
                </a:solidFill>
              </a:rPr>
              <a:t> 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мм. рт. ст.</a:t>
            </a:r>
            <a:endParaRPr lang="ru-RU" sz="3600" dirty="0" smtClean="0"/>
          </a:p>
          <a:p>
            <a:r>
              <a:rPr lang="ru-RU" sz="3600" dirty="0" smtClean="0"/>
              <a:t>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1мм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рт. ст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sz="3600" dirty="0" smtClean="0"/>
              <a:t>=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133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</a:t>
            </a:r>
            <a:endParaRPr lang="ru-RU" sz="3600" dirty="0"/>
          </a:p>
        </p:txBody>
      </p:sp>
      <p:pic>
        <p:nvPicPr>
          <p:cNvPr id="10243" name="Picture 3" descr="F:\Света\Рисунок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725144"/>
            <a:ext cx="7632593" cy="9224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4389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1104</TotalTime>
  <Words>274</Words>
  <Application>Microsoft Office PowerPoint</Application>
  <PresentationFormat>Экран (4:3)</PresentationFormat>
  <Paragraphs>52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Открытая</vt:lpstr>
      <vt:lpstr>Презентация PowerPoint</vt:lpstr>
      <vt:lpstr>Китайская  народная пословица</vt:lpstr>
      <vt:lpstr>Презентация PowerPoint</vt:lpstr>
      <vt:lpstr>Тема урока:  «АТМОСФЕРНОЕ ДАВЛЕНИЕ»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Подумайте, можно ли определить высоту горы?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I{ostyan</dc:creator>
  <cp:lastModifiedBy>Админ</cp:lastModifiedBy>
  <cp:revision>113</cp:revision>
  <dcterms:created xsi:type="dcterms:W3CDTF">2015-01-22T02:16:36Z</dcterms:created>
  <dcterms:modified xsi:type="dcterms:W3CDTF">2015-01-28T06:37:49Z</dcterms:modified>
</cp:coreProperties>
</file>