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85" r:id="rId2"/>
    <p:sldId id="288" r:id="rId3"/>
    <p:sldId id="279" r:id="rId4"/>
    <p:sldId id="258" r:id="rId5"/>
    <p:sldId id="275" r:id="rId6"/>
    <p:sldId id="263" r:id="rId7"/>
    <p:sldId id="284" r:id="rId8"/>
    <p:sldId id="282" r:id="rId9"/>
    <p:sldId id="286" r:id="rId10"/>
    <p:sldId id="287" r:id="rId11"/>
    <p:sldId id="283" r:id="rId12"/>
    <p:sldId id="281" r:id="rId13"/>
    <p:sldId id="280" r:id="rId14"/>
    <p:sldId id="260" r:id="rId15"/>
    <p:sldId id="262" r:id="rId16"/>
    <p:sldId id="259" r:id="rId17"/>
    <p:sldId id="264" r:id="rId18"/>
    <p:sldId id="268" r:id="rId19"/>
    <p:sldId id="261" r:id="rId20"/>
    <p:sldId id="269" r:id="rId21"/>
    <p:sldId id="256" r:id="rId22"/>
    <p:sldId id="290" r:id="rId23"/>
    <p:sldId id="257" r:id="rId24"/>
    <p:sldId id="271" r:id="rId25"/>
    <p:sldId id="272" r:id="rId26"/>
    <p:sldId id="273" r:id="rId27"/>
    <p:sldId id="267" r:id="rId28"/>
    <p:sldId id="265" r:id="rId29"/>
    <p:sldId id="289" r:id="rId30"/>
    <p:sldId id="266" r:id="rId31"/>
    <p:sldId id="278" r:id="rId32"/>
    <p:sldId id="276" r:id="rId33"/>
    <p:sldId id="27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>
      <p:cViewPr varScale="1">
        <p:scale>
          <a:sx n="92" d="100"/>
          <a:sy n="92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4AAA7-DF7E-462E-9655-102EED913915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1D02C-1290-4FF8-93AE-24CFC1559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768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4CB33-7364-45E5-AE29-8A9B1BDC403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01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Как называют таких исполнителей?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1710422"/>
            <a:ext cx="6596211" cy="501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76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14290"/>
            <a:ext cx="4000528" cy="5604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Опера «Садко»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28" y="1000108"/>
            <a:ext cx="8944228" cy="572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12667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м</a:t>
            </a:r>
            <a:r>
              <a:rPr lang="ru-RU" sz="3600" dirty="0" smtClean="0"/>
              <a:t>узыкальный спектакль, где </a:t>
            </a:r>
            <a:r>
              <a:rPr lang="ru-RU" sz="3600" smtClean="0"/>
              <a:t>артисты поют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40765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gtrk-vyatka.ru/uploads/posts/2015-12/1450257758_mk_balet-shelkunchik_-0-01-44-8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676"/>
            <a:ext cx="8858312" cy="6515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proxy12.media.online.ua/uol/r3-bbbf12e8f4/51efc45d162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0383"/>
            <a:ext cx="8786874" cy="6599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ПК\Downloads\schelkunch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538" y="175584"/>
            <a:ext cx="8805618" cy="6468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работа\видеоряд к урокам\б.Щелкунчик\кукла-щелк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8096526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та\видеоряд к урокам\б.Щелкунчик\игрушки ожили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588" y="692696"/>
            <a:ext cx="8858312" cy="60956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75656" y="140333"/>
            <a:ext cx="6404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Black" pitchFamily="34" charset="0"/>
                <a:cs typeface="Arial" pitchFamily="34" charset="0"/>
              </a:rPr>
              <a:t>Марш из балета «Щелкунчик»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работа\видеоряд к урокам\б.Щелкунчик\Щелкунчик и мыш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184" y="836712"/>
            <a:ext cx="8751155" cy="583410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721421" y="188640"/>
            <a:ext cx="36086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Black" pitchFamily="34" charset="0"/>
                <a:cs typeface="Arial" pitchFamily="34" charset="0"/>
              </a:rPr>
              <a:t>Битва с мышами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К\Downloads\4677-v-nyu-jorke-sostoyalsya-637x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85" y="550396"/>
            <a:ext cx="8825871" cy="5736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работа\видеоряд к урокам\б.Щелкунчик\мышь-король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354" y="357166"/>
            <a:ext cx="8697364" cy="6143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714620"/>
            <a:ext cx="4786346" cy="1114420"/>
          </a:xfrm>
        </p:spPr>
        <p:txBody>
          <a:bodyPr>
            <a:noAutofit/>
          </a:bodyPr>
          <a:lstStyle/>
          <a:p>
            <a:pPr lvl="3"/>
            <a:r>
              <a:rPr lang="ru-RU" sz="7200" dirty="0" smtClean="0"/>
              <a:t>песня </a:t>
            </a:r>
          </a:p>
          <a:p>
            <a:pPr lvl="3"/>
            <a:r>
              <a:rPr lang="ru-RU" sz="7200" dirty="0" smtClean="0"/>
              <a:t>танец </a:t>
            </a:r>
          </a:p>
          <a:p>
            <a:pPr lvl="3"/>
            <a:r>
              <a:rPr lang="ru-RU" sz="7200" dirty="0" smtClean="0"/>
              <a:t>марш</a:t>
            </a:r>
            <a:endParaRPr lang="ru-RU" sz="72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42910" y="928670"/>
            <a:ext cx="8286808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Жанры  музыки </a:t>
            </a:r>
            <a:endParaRPr kumimoji="0" lang="ru-RU" sz="7200" b="1" i="0" u="none" strike="noStrike" kern="1200" cap="none" spc="0" normalizeH="0" baseline="0" noProof="0" dirty="0">
              <a:ln w="6350"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5845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ПК\Downloads\shchelkunch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790" y="677413"/>
            <a:ext cx="8656927" cy="5466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E:\работа\видеоряд к урокам\Новая папка-2\бой.б.Щелку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142852"/>
            <a:ext cx="8972550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7" descr="Trumpet_1.jpg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680" y="1268760"/>
            <a:ext cx="4038600" cy="1304925"/>
          </a:xfrm>
          <a:noFill/>
        </p:spPr>
      </p:pic>
      <p:pic>
        <p:nvPicPr>
          <p:cNvPr id="6148" name="Рисунок 5" descr="1235390219_fleit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3429000"/>
            <a:ext cx="4038600" cy="2613025"/>
          </a:xfrm>
          <a:noFill/>
        </p:spPr>
      </p:pic>
      <p:pic>
        <p:nvPicPr>
          <p:cNvPr id="1026" name="Picture 2" descr="https://images-eu.ssl-images-amazon.com/images/I/41GEJkXqY2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173644"/>
            <a:ext cx="3020401" cy="302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77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работа\видеоряд к урокам\Новая папка-2\б.Щелку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56257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/>
          <a:srcRect b="12639"/>
          <a:stretch/>
        </p:blipFill>
        <p:spPr bwMode="auto">
          <a:xfrm>
            <a:off x="166639" y="961807"/>
            <a:ext cx="8810719" cy="577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771800" y="243504"/>
            <a:ext cx="3873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Black" pitchFamily="34" charset="0"/>
                <a:cs typeface="Arial" pitchFamily="34" charset="0"/>
              </a:rPr>
              <a:t>Танец феи Драже</a:t>
            </a:r>
            <a:endParaRPr lang="ru-RU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К\Downloads\sunnykru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71" y="142854"/>
            <a:ext cx="8810685" cy="6608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395" y="1340768"/>
            <a:ext cx="7926045" cy="537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17258" y="129092"/>
            <a:ext cx="836799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 Black" pitchFamily="34" charset="0"/>
                <a:cs typeface="Arial" pitchFamily="34" charset="0"/>
              </a:rPr>
              <a:t>Балет </a:t>
            </a:r>
            <a:r>
              <a:rPr lang="ru-RU" sz="2800" dirty="0" smtClean="0">
                <a:latin typeface="Arial Black" pitchFamily="34" charset="0"/>
                <a:cs typeface="Arial" pitchFamily="34" charset="0"/>
              </a:rPr>
              <a:t>- это музыкальный СПЕКТАКЛЬ</a:t>
            </a:r>
          </a:p>
          <a:p>
            <a:r>
              <a:rPr lang="ru-RU" sz="2800" dirty="0" smtClean="0">
                <a:latin typeface="Arial Black" pitchFamily="34" charset="0"/>
                <a:cs typeface="Arial" pitchFamily="34" charset="0"/>
              </a:rPr>
              <a:t>где артисты танцуют</a:t>
            </a:r>
            <a:endParaRPr lang="ru-RU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К\Downloads\607_ev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159" y="456525"/>
            <a:ext cx="8615121" cy="597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К\Downloads\001a7s31.jpg"/>
          <p:cNvPicPr>
            <a:picLocks noChangeAspect="1" noChangeArrowheads="1"/>
          </p:cNvPicPr>
          <p:nvPr/>
        </p:nvPicPr>
        <p:blipFill rotWithShape="1">
          <a:blip r:embed="rId2"/>
          <a:srcRect t="8809" r="-2133" b="3460"/>
          <a:stretch/>
        </p:blipFill>
        <p:spPr bwMode="auto">
          <a:xfrm>
            <a:off x="3347864" y="0"/>
            <a:ext cx="5181677" cy="689305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2875002"/>
            <a:ext cx="21799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Па-де-де</a:t>
            </a:r>
            <a:endParaRPr lang="ru-RU" sz="40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5435600" y="1989138"/>
            <a:ext cx="3089275" cy="120015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7200" dirty="0" smtClean="0">
                <a:solidFill>
                  <a:schemeClr val="bg1"/>
                </a:solidFill>
              </a:rPr>
              <a:t>арфа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9890" t="301" r="40267" b="-301"/>
          <a:stretch/>
        </p:blipFill>
        <p:spPr>
          <a:xfrm>
            <a:off x="468313" y="404813"/>
            <a:ext cx="4032250" cy="59563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087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Щелкунчик. Коллекционное литературно-художественное издание - Эрнст Теодор Амадей Гофм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94508"/>
            <a:ext cx="3890375" cy="549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atv.odessa.ua/img/1175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r="14184"/>
          <a:stretch/>
        </p:blipFill>
        <p:spPr bwMode="auto">
          <a:xfrm flipH="1">
            <a:off x="899592" y="1214422"/>
            <a:ext cx="3060816" cy="365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1707" y="5589240"/>
            <a:ext cx="34563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/>
              <a:t>Теодор Гофман</a:t>
            </a:r>
            <a:endParaRPr lang="ru-RU" sz="3600" dirty="0"/>
          </a:p>
        </p:txBody>
      </p:sp>
      <p:pic>
        <p:nvPicPr>
          <p:cNvPr id="7" name="Picture 5" descr="C:\Users\ПК\Desktop\щелкунч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857496"/>
            <a:ext cx="1714512" cy="198294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20734" y="5868352"/>
            <a:ext cx="19356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 Black" pitchFamily="34" charset="0"/>
                <a:cs typeface="Arial" pitchFamily="34" charset="0"/>
              </a:rPr>
              <a:t>С</a:t>
            </a:r>
            <a:r>
              <a:rPr lang="ru-RU" sz="3200" dirty="0" smtClean="0">
                <a:latin typeface="Arial Black" pitchFamily="34" charset="0"/>
                <a:cs typeface="Arial" pitchFamily="34" charset="0"/>
              </a:rPr>
              <a:t>казка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657430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ПК\Downloads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796586" cy="6143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42910" y="21429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latin typeface="Arial Black" pitchFamily="34" charset="0"/>
                <a:cs typeface="Arial" pitchFamily="34" charset="0"/>
              </a:rPr>
              <a:t>Балет «Щелкунчик»</a:t>
            </a:r>
            <a:br>
              <a:rPr lang="ru-RU" smtClean="0">
                <a:latin typeface="Arial Black" pitchFamily="34" charset="0"/>
                <a:cs typeface="Arial" pitchFamily="34" charset="0"/>
              </a:rPr>
            </a:br>
            <a:r>
              <a:rPr lang="ru-RU" smtClean="0">
                <a:latin typeface="Arial Black" pitchFamily="34" charset="0"/>
                <a:cs typeface="Arial" pitchFamily="34" charset="0"/>
              </a:rPr>
              <a:t>П.И.Чайковский</a:t>
            </a:r>
            <a:r>
              <a:rPr lang="ru-RU" smtClean="0"/>
              <a:t>.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627784" y="1916832"/>
            <a:ext cx="4680520" cy="38164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dirty="0" smtClean="0">
                <a:latin typeface="+mn-lt"/>
                <a:cs typeface="Arial" pitchFamily="34" charset="0"/>
              </a:rPr>
              <a:t>1.Марш</a:t>
            </a:r>
          </a:p>
          <a:p>
            <a:pPr algn="l"/>
            <a:endParaRPr lang="ru-RU" sz="4000" dirty="0" smtClean="0">
              <a:latin typeface="+mn-lt"/>
              <a:cs typeface="Arial" pitchFamily="34" charset="0"/>
            </a:endParaRPr>
          </a:p>
          <a:p>
            <a:pPr algn="l"/>
            <a:r>
              <a:rPr lang="ru-RU" sz="4000" dirty="0" smtClean="0">
                <a:latin typeface="+mn-lt"/>
                <a:cs typeface="Arial" pitchFamily="34" charset="0"/>
              </a:rPr>
              <a:t>2.Битва с мышами</a:t>
            </a:r>
          </a:p>
          <a:p>
            <a:pPr algn="l"/>
            <a:endParaRPr lang="ru-RU" sz="4000" dirty="0" smtClean="0">
              <a:latin typeface="+mn-lt"/>
              <a:cs typeface="Arial" pitchFamily="34" charset="0"/>
            </a:endParaRPr>
          </a:p>
          <a:p>
            <a:pPr algn="l"/>
            <a:r>
              <a:rPr lang="ru-RU" sz="4000" dirty="0" smtClean="0">
                <a:latin typeface="+mn-lt"/>
                <a:cs typeface="Arial" pitchFamily="34" charset="0"/>
              </a:rPr>
              <a:t>3.Танец феи Драже</a:t>
            </a:r>
          </a:p>
          <a:p>
            <a:pPr algn="l"/>
            <a:endParaRPr lang="ru-RU" sz="4000" dirty="0" smtClean="0">
              <a:latin typeface="+mn-lt"/>
              <a:cs typeface="Arial" pitchFamily="34" charset="0"/>
            </a:endParaRPr>
          </a:p>
          <a:p>
            <a:pPr algn="l"/>
            <a:r>
              <a:rPr lang="ru-RU" sz="4000" dirty="0" smtClean="0">
                <a:latin typeface="+mn-lt"/>
                <a:cs typeface="Arial" pitchFamily="34" charset="0"/>
              </a:rPr>
              <a:t>4.Па-де-де</a:t>
            </a:r>
            <a:endParaRPr lang="ru-RU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33336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7743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dirty="0"/>
              <a:t>Елочка, ёлка – лесной аромат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88375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Елочка-елка </a:t>
            </a:r>
            <a:r>
              <a:rPr lang="ru-RU" sz="2800" dirty="0"/>
              <a:t>-</a:t>
            </a:r>
          </a:p>
          <a:p>
            <a:r>
              <a:rPr lang="ru-RU" sz="2800" dirty="0"/>
              <a:t>Лесной аромат</a:t>
            </a:r>
          </a:p>
          <a:p>
            <a:r>
              <a:rPr lang="ru-RU" sz="2800" dirty="0"/>
              <a:t>Очень ей нужен </a:t>
            </a:r>
            <a:br>
              <a:rPr lang="ru-RU" sz="2800" dirty="0"/>
            </a:br>
            <a:r>
              <a:rPr lang="ru-RU" sz="2800" dirty="0"/>
              <a:t>Красивый наряд. 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Пусть эта ёлочка </a:t>
            </a:r>
            <a:br>
              <a:rPr lang="ru-RU" sz="2800" dirty="0"/>
            </a:br>
            <a:r>
              <a:rPr lang="ru-RU" sz="2800" dirty="0"/>
              <a:t>В праздничный час </a:t>
            </a:r>
            <a:br>
              <a:rPr lang="ru-RU" sz="2800" dirty="0"/>
            </a:br>
            <a:r>
              <a:rPr lang="ru-RU" sz="2800" dirty="0"/>
              <a:t>Каждой иголочкой </a:t>
            </a:r>
            <a:br>
              <a:rPr lang="ru-RU" sz="2800" dirty="0"/>
            </a:br>
            <a:r>
              <a:rPr lang="ru-RU" sz="2800" dirty="0"/>
              <a:t>Радует нас, </a:t>
            </a:r>
            <a:br>
              <a:rPr lang="ru-RU" sz="2800" dirty="0"/>
            </a:br>
            <a:r>
              <a:rPr lang="ru-RU" sz="2800" dirty="0"/>
              <a:t>Радует нас. </a:t>
            </a:r>
          </a:p>
        </p:txBody>
      </p:sp>
      <p:pic>
        <p:nvPicPr>
          <p:cNvPr id="2052" name="Picture 4" descr="http://bk.loga.gov.ua/netcat/modules/default/th.php?image=/data/sites/apache22/data/netcat_files/3910/3190/29355accd4cfb03d9d7c76a1be66f64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976563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199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Елочка, ёлка – лесной аромат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Ёлочка любит </a:t>
            </a:r>
            <a:br>
              <a:rPr lang="ru-RU" sz="2800" dirty="0"/>
            </a:br>
            <a:r>
              <a:rPr lang="ru-RU" sz="2800" dirty="0"/>
              <a:t>Весёлых детей. </a:t>
            </a:r>
            <a:br>
              <a:rPr lang="ru-RU" sz="2800" dirty="0"/>
            </a:br>
            <a:r>
              <a:rPr lang="ru-RU" sz="2800" dirty="0"/>
              <a:t>Мы приглашаем </a:t>
            </a:r>
            <a:br>
              <a:rPr lang="ru-RU" sz="2800" dirty="0"/>
            </a:br>
            <a:r>
              <a:rPr lang="ru-RU" sz="2800" dirty="0"/>
              <a:t>На праздник гостей. 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Пусть эта ёлочка </a:t>
            </a:r>
            <a:br>
              <a:rPr lang="ru-RU" sz="2800" dirty="0"/>
            </a:br>
            <a:r>
              <a:rPr lang="ru-RU" sz="2800" dirty="0"/>
              <a:t>В праздничный час </a:t>
            </a:r>
            <a:br>
              <a:rPr lang="ru-RU" sz="2800" dirty="0"/>
            </a:br>
            <a:r>
              <a:rPr lang="ru-RU" sz="2800" dirty="0"/>
              <a:t>Каждой иголочкой </a:t>
            </a:r>
            <a:br>
              <a:rPr lang="ru-RU" sz="2800" dirty="0"/>
            </a:br>
            <a:r>
              <a:rPr lang="ru-RU" sz="2800" dirty="0"/>
              <a:t>Радует нас, </a:t>
            </a:r>
            <a:br>
              <a:rPr lang="ru-RU" sz="2800" dirty="0"/>
            </a:br>
            <a:r>
              <a:rPr lang="ru-RU" sz="2800" dirty="0"/>
              <a:t>Радует нас.</a:t>
            </a:r>
          </a:p>
        </p:txBody>
      </p:sp>
    </p:spTree>
    <p:extLst>
      <p:ext uri="{BB962C8B-B14F-4D97-AF65-F5344CB8AC3E}">
        <p14:creationId xmlns:p14="http://schemas.microsoft.com/office/powerpoint/2010/main" val="5595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Arial Black" pitchFamily="34" charset="0"/>
                <a:cs typeface="Arial" pitchFamily="34" charset="0"/>
              </a:rPr>
              <a:t>Щелкунчик</a:t>
            </a:r>
            <a:r>
              <a:rPr lang="ru-RU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 Black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3" name="Picture 5" descr="C:\Users\ПК\Desktop\щелку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3857636" cy="5143515"/>
          </a:xfrm>
          <a:prstGeom prst="rect">
            <a:avLst/>
          </a:prstGeom>
          <a:noFill/>
        </p:spPr>
      </p:pic>
      <p:pic>
        <p:nvPicPr>
          <p:cNvPr id="4" name="Picture 7" descr="C:\Users\ПК\Desktop\щелкунчик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643050"/>
            <a:ext cx="3357586" cy="50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oscowmum.com/wp-content/uploads/2013/09/%D0%9F%D0%B5%D1%82%D1%80-%D0%98%D0%BB%D1%8C%D0%B8%D1%87-%D0%A7%D0%B0%D0%B9%D0%BA%D0%BE%D0%B2%D1%81%D0%BA%D0%B8%D0%B91-225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7" y="620688"/>
            <a:ext cx="3249051" cy="480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40491" y="5589240"/>
            <a:ext cx="48554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Петр Ильич </a:t>
            </a:r>
            <a:r>
              <a:rPr lang="ru-RU" sz="3600" dirty="0"/>
              <a:t>Ч</a:t>
            </a:r>
            <a:r>
              <a:rPr lang="ru-RU" sz="3600" dirty="0" smtClean="0"/>
              <a:t>айковский</a:t>
            </a:r>
            <a:endParaRPr lang="ru-RU" sz="3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60" y="620688"/>
            <a:ext cx="3528931" cy="480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331640" y="5650796"/>
            <a:ext cx="1728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 Black" pitchFamily="34" charset="0"/>
                <a:cs typeface="Arial" pitchFamily="34" charset="0"/>
              </a:rPr>
              <a:t>Балет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86262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работа\видеоряд к урокам\б.Щелкунчик\Мари и Щелку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4397669" cy="628654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76056" y="3052958"/>
            <a:ext cx="39190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cs typeface="Arial" pitchFamily="34" charset="0"/>
              </a:rPr>
              <a:t>Артисты балета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  <a:cs typeface="Arial" pitchFamily="34" charset="0"/>
              </a:rPr>
              <a:t>Балет «Щелкунчик»</a:t>
            </a:r>
            <a:br>
              <a:rPr lang="ru-RU" dirty="0" smtClean="0">
                <a:latin typeface="Arial Black" pitchFamily="34" charset="0"/>
                <a:cs typeface="Arial" pitchFamily="34" charset="0"/>
              </a:rPr>
            </a:br>
            <a:r>
              <a:rPr lang="ru-RU" dirty="0" err="1" smtClean="0">
                <a:latin typeface="Arial Black" pitchFamily="34" charset="0"/>
                <a:cs typeface="Arial" pitchFamily="34" charset="0"/>
              </a:rPr>
              <a:t>П.И.Чайковского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5" descr="C:\Users\ПК\Desktop\щелку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3857636" cy="5143515"/>
          </a:xfrm>
          <a:prstGeom prst="rect">
            <a:avLst/>
          </a:prstGeom>
          <a:noFill/>
        </p:spPr>
      </p:pic>
      <p:pic>
        <p:nvPicPr>
          <p:cNvPr id="4" name="Picture 7" descr="C:\Users\ПК\Desktop\щелкунчик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643050"/>
            <a:ext cx="3357586" cy="50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3531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Балет-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м</a:t>
            </a:r>
            <a:r>
              <a:rPr lang="ru-RU" sz="3600" dirty="0" smtClean="0"/>
              <a:t>узыкальный спектакль, где артисты танцуют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28490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ru/archive/5/5a/20100629194654!%D0%A1%D0%B0%D0%B4%D0%BA%D0%BE_%D1%84%D0%B8%D0%BB%D1%8C%D0%BC_%D0%BF%D0%BB%D0%B0%D0%BA%D0%B0%D1%82.jpg"/>
          <p:cNvPicPr>
            <a:picLocks noChangeAspect="1" noChangeArrowheads="1"/>
          </p:cNvPicPr>
          <p:nvPr/>
        </p:nvPicPr>
        <p:blipFill>
          <a:blip r:embed="rId2" cstate="print"/>
          <a:srcRect l="3048" t="2201" r="2450" b="2054"/>
          <a:stretch>
            <a:fillRect/>
          </a:stretch>
        </p:blipFill>
        <p:spPr bwMode="auto">
          <a:xfrm>
            <a:off x="4691636" y="785794"/>
            <a:ext cx="3952329" cy="5857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www.belcanto.ru/media/images/uploaded/12122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0034" y="714356"/>
            <a:ext cx="3670477" cy="49599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86050" y="142852"/>
            <a:ext cx="414340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ОПЕРА «Садко»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786454"/>
            <a:ext cx="457200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Николай Андреевич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Римский- Корсаков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85799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107</Words>
  <Application>Microsoft Office PowerPoint</Application>
  <PresentationFormat>Экран (4:3)</PresentationFormat>
  <Paragraphs>42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Как называют таких исполнителей?</vt:lpstr>
      <vt:lpstr>Презентация PowerPoint</vt:lpstr>
      <vt:lpstr>Презентация PowerPoint</vt:lpstr>
      <vt:lpstr>Щелкунчик </vt:lpstr>
      <vt:lpstr>Презентация PowerPoint</vt:lpstr>
      <vt:lpstr>Презентация PowerPoint</vt:lpstr>
      <vt:lpstr>Балет «Щелкунчик» П.И.Чайковского.</vt:lpstr>
      <vt:lpstr>Балет-</vt:lpstr>
      <vt:lpstr>Презентация PowerPoint</vt:lpstr>
      <vt:lpstr>Опера «Садко»</vt:lpstr>
      <vt:lpstr>Опера-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Елочка, ёлка – лесной аромат.  </vt:lpstr>
      <vt:lpstr>Елочка, ёлка – лесной аромат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adml</cp:lastModifiedBy>
  <cp:revision>41</cp:revision>
  <dcterms:created xsi:type="dcterms:W3CDTF">2012-12-13T14:17:48Z</dcterms:created>
  <dcterms:modified xsi:type="dcterms:W3CDTF">2022-12-15T01:45:50Z</dcterms:modified>
</cp:coreProperties>
</file>