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9" r:id="rId10"/>
    <p:sldId id="270" r:id="rId11"/>
    <p:sldId id="271" r:id="rId12"/>
    <p:sldId id="272" r:id="rId13"/>
    <p:sldId id="266" r:id="rId14"/>
    <p:sldId id="264" r:id="rId15"/>
    <p:sldId id="267" r:id="rId16"/>
    <p:sldId id="268" r:id="rId17"/>
    <p:sldId id="265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15EE5-8CD8-4370-A0CE-E0CACE9AA8CB}" type="datetimeFigureOut">
              <a:rPr lang="ru-RU" smtClean="0"/>
              <a:t>26.03.2021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F9D18-C20C-462F-87DA-F907929292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11165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15EE5-8CD8-4370-A0CE-E0CACE9AA8CB}" type="datetimeFigureOut">
              <a:rPr lang="ru-RU" smtClean="0"/>
              <a:t>26.03.2021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F9D18-C20C-462F-87DA-F907929292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92277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15EE5-8CD8-4370-A0CE-E0CACE9AA8CB}" type="datetimeFigureOut">
              <a:rPr lang="ru-RU" smtClean="0"/>
              <a:t>26.03.2021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F9D18-C20C-462F-87DA-F90792929205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782901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15EE5-8CD8-4370-A0CE-E0CACE9AA8CB}" type="datetimeFigureOut">
              <a:rPr lang="ru-RU" smtClean="0"/>
              <a:t>26.03.2021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F9D18-C20C-462F-87DA-F907929292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31738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15EE5-8CD8-4370-A0CE-E0CACE9AA8CB}" type="datetimeFigureOut">
              <a:rPr lang="ru-RU" smtClean="0"/>
              <a:t>26.03.2021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F9D18-C20C-462F-87DA-F90792929205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801108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15EE5-8CD8-4370-A0CE-E0CACE9AA8CB}" type="datetimeFigureOut">
              <a:rPr lang="ru-RU" smtClean="0"/>
              <a:t>26.03.2021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F9D18-C20C-462F-87DA-F907929292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03019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15EE5-8CD8-4370-A0CE-E0CACE9AA8CB}" type="datetimeFigureOut">
              <a:rPr lang="ru-RU" smtClean="0"/>
              <a:t>26.03.2021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F9D18-C20C-462F-87DA-F907929292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25688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15EE5-8CD8-4370-A0CE-E0CACE9AA8CB}" type="datetimeFigureOut">
              <a:rPr lang="ru-RU" smtClean="0"/>
              <a:t>26.03.2021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F9D18-C20C-462F-87DA-F907929292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15707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15EE5-8CD8-4370-A0CE-E0CACE9AA8CB}" type="datetimeFigureOut">
              <a:rPr lang="ru-RU" smtClean="0"/>
              <a:t>26.03.2021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F9D18-C20C-462F-87DA-F907929292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14960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15EE5-8CD8-4370-A0CE-E0CACE9AA8CB}" type="datetimeFigureOut">
              <a:rPr lang="ru-RU" smtClean="0"/>
              <a:t>26.03.2021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F9D18-C20C-462F-87DA-F907929292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90085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15EE5-8CD8-4370-A0CE-E0CACE9AA8CB}" type="datetimeFigureOut">
              <a:rPr lang="ru-RU" smtClean="0"/>
              <a:t>26.03.2021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F9D18-C20C-462F-87DA-F907929292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69475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15EE5-8CD8-4370-A0CE-E0CACE9AA8CB}" type="datetimeFigureOut">
              <a:rPr lang="ru-RU" smtClean="0"/>
              <a:t>26.03.2021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F9D18-C20C-462F-87DA-F907929292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25177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15EE5-8CD8-4370-A0CE-E0CACE9AA8CB}" type="datetimeFigureOut">
              <a:rPr lang="ru-RU" smtClean="0"/>
              <a:t>26.03.2021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F9D18-C20C-462F-87DA-F907929292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70798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15EE5-8CD8-4370-A0CE-E0CACE9AA8CB}" type="datetimeFigureOut">
              <a:rPr lang="ru-RU" smtClean="0"/>
              <a:t>26.03.2021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F9D18-C20C-462F-87DA-F907929292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19068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15EE5-8CD8-4370-A0CE-E0CACE9AA8CB}" type="datetimeFigureOut">
              <a:rPr lang="ru-RU" smtClean="0"/>
              <a:t>26.03.2021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F9D18-C20C-462F-87DA-F907929292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83295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15EE5-8CD8-4370-A0CE-E0CACE9AA8CB}" type="datetimeFigureOut">
              <a:rPr lang="ru-RU" smtClean="0"/>
              <a:t>26.03.2021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F9D18-C20C-462F-87DA-F907929292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98468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015EE5-8CD8-4370-A0CE-E0CACE9AA8CB}" type="datetimeFigureOut">
              <a:rPr lang="ru-RU" smtClean="0"/>
              <a:t>26.03.2021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7DF9D18-C20C-462F-87DA-F907929292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7955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  <p:sldLayoutId id="2147483876" r:id="rId12"/>
    <p:sldLayoutId id="2147483877" r:id="rId13"/>
    <p:sldLayoutId id="2147483878" r:id="rId14"/>
    <p:sldLayoutId id="2147483879" r:id="rId15"/>
    <p:sldLayoutId id="2147483880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48" y="2420888"/>
            <a:ext cx="6161908" cy="2936938"/>
          </a:xfrm>
        </p:spPr>
        <p:txBody>
          <a:bodyPr>
            <a:normAutofit lnSpcReduction="10000"/>
          </a:bodyPr>
          <a:lstStyle/>
          <a:p>
            <a:r>
              <a:rPr lang="ru-RU" sz="9600" dirty="0" smtClean="0"/>
              <a:t>Рассказы о часах</a:t>
            </a:r>
            <a:endParaRPr lang="ru-RU" sz="96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52536" y="216349"/>
            <a:ext cx="8244408" cy="1268435"/>
          </a:xfrm>
        </p:spPr>
        <p:txBody>
          <a:bodyPr>
            <a:noAutofit/>
          </a:bodyPr>
          <a:lstStyle/>
          <a:p>
            <a:pPr algn="ctr"/>
            <a:r>
              <a:rPr lang="ru-RU" sz="6000" dirty="0" smtClean="0">
                <a:solidFill>
                  <a:schemeClr val="tx1"/>
                </a:solidFill>
              </a:rPr>
              <a:t>Электрические часы</a:t>
            </a:r>
            <a:endParaRPr lang="ru-RU" sz="6000" dirty="0"/>
          </a:p>
        </p:txBody>
      </p:sp>
      <p:pic>
        <p:nvPicPr>
          <p:cNvPr id="2050" name="Picture 2" descr="ЭЛЕТРОННЫЕ ЧАС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599" y="1484784"/>
            <a:ext cx="6805198" cy="5111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961111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09600" y="548680"/>
            <a:ext cx="7058744" cy="1320800"/>
          </a:xfrm>
        </p:spPr>
        <p:txBody>
          <a:bodyPr>
            <a:noAutofit/>
          </a:bodyPr>
          <a:lstStyle/>
          <a:p>
            <a:r>
              <a:rPr lang="ru-RU" sz="6000" dirty="0" smtClean="0">
                <a:solidFill>
                  <a:schemeClr val="tx1"/>
                </a:solidFill>
              </a:rPr>
              <a:t>Электронные </a:t>
            </a:r>
            <a:r>
              <a:rPr lang="ru-RU" sz="6000" dirty="0">
                <a:solidFill>
                  <a:schemeClr val="tx1"/>
                </a:solidFill>
              </a:rPr>
              <a:t>часы</a:t>
            </a:r>
            <a:endParaRPr lang="ru-RU" sz="6000" dirty="0"/>
          </a:p>
        </p:txBody>
      </p:sp>
      <p:pic>
        <p:nvPicPr>
          <p:cNvPr id="3074" name="Picture 2" descr="ЭЛЕКТРОННЫ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564904"/>
            <a:ext cx="6118093" cy="3080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106020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dirty="0" smtClean="0">
                <a:solidFill>
                  <a:schemeClr val="tx1"/>
                </a:solidFill>
              </a:rPr>
              <a:t>Атомные часы</a:t>
            </a:r>
            <a:endParaRPr lang="ru-RU" sz="6000" dirty="0">
              <a:solidFill>
                <a:schemeClr val="tx1"/>
              </a:solidFill>
            </a:endParaRPr>
          </a:p>
        </p:txBody>
      </p:sp>
      <p:pic>
        <p:nvPicPr>
          <p:cNvPr id="4098" name="Picture 2" descr="атомные час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931857"/>
            <a:ext cx="7027981" cy="439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86837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8" y="609600"/>
            <a:ext cx="7158761" cy="1379240"/>
          </a:xfrm>
        </p:spPr>
        <p:txBody>
          <a:bodyPr>
            <a:noAutofit/>
          </a:bodyPr>
          <a:lstStyle/>
          <a:p>
            <a:pPr algn="ctr"/>
            <a:r>
              <a:rPr lang="ru-RU" sz="6000" dirty="0" smtClean="0">
                <a:solidFill>
                  <a:schemeClr val="tx1"/>
                </a:solidFill>
              </a:rPr>
              <a:t>Часы -сказка</a:t>
            </a:r>
            <a:endParaRPr lang="ru-RU" sz="6000" dirty="0">
              <a:solidFill>
                <a:schemeClr val="tx1"/>
              </a:solidFill>
            </a:endParaRPr>
          </a:p>
        </p:txBody>
      </p:sp>
      <p:pic>
        <p:nvPicPr>
          <p:cNvPr id="23554" name="Picture 2" descr="http://moscow-goldinfo.ru/wp-content/uploads/2011/06/0_1133e_1671a413_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9" y="1556792"/>
            <a:ext cx="3755294" cy="4705882"/>
          </a:xfrm>
          <a:prstGeom prst="rect">
            <a:avLst/>
          </a:prstGeom>
          <a:noFill/>
        </p:spPr>
      </p:pic>
      <p:pic>
        <p:nvPicPr>
          <p:cNvPr id="23556" name="Picture 4" descr="http://s1.n1.by/sites/default/files/imagecache/full/news/01/04/743308/135731017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6" y="1556792"/>
            <a:ext cx="4381954" cy="47297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2207"/>
            <a:ext cx="6347714" cy="1320800"/>
          </a:xfrm>
        </p:spPr>
        <p:txBody>
          <a:bodyPr>
            <a:noAutofit/>
          </a:bodyPr>
          <a:lstStyle/>
          <a:p>
            <a:pPr algn="ctr"/>
            <a:r>
              <a:rPr lang="ru-RU" sz="6000" dirty="0" smtClean="0">
                <a:solidFill>
                  <a:schemeClr val="tx1"/>
                </a:solidFill>
              </a:rPr>
              <a:t>Часы - цветы</a:t>
            </a:r>
            <a:endParaRPr lang="ru-RU" sz="6000" dirty="0">
              <a:solidFill>
                <a:schemeClr val="tx1"/>
              </a:solidFill>
            </a:endParaRP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3568" y="1343007"/>
            <a:ext cx="4283968" cy="49456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4967536" y="2996952"/>
            <a:ext cx="219675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Цветки открываются в 9-10 часов и закрываются в 17-18 часов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50812"/>
            <a:ext cx="8282882" cy="1320800"/>
          </a:xfrm>
        </p:spPr>
        <p:txBody>
          <a:bodyPr>
            <a:normAutofit/>
          </a:bodyPr>
          <a:lstStyle/>
          <a:p>
            <a:r>
              <a:rPr lang="ru-RU" sz="6000" dirty="0" smtClean="0">
                <a:solidFill>
                  <a:schemeClr val="tx1"/>
                </a:solidFill>
              </a:rPr>
              <a:t>Кремлевские куранты</a:t>
            </a:r>
            <a:endParaRPr lang="ru-RU" sz="6000" dirty="0">
              <a:solidFill>
                <a:schemeClr val="tx1"/>
              </a:solidFill>
            </a:endParaRPr>
          </a:p>
        </p:txBody>
      </p:sp>
      <p:pic>
        <p:nvPicPr>
          <p:cNvPr id="24578" name="Picture 2" descr="http://img0.liveinternet.ru/images/attach/c/5/87/208/87208304_Kreml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4373" y="1571611"/>
            <a:ext cx="3996636" cy="4929185"/>
          </a:xfrm>
          <a:prstGeom prst="rect">
            <a:avLst/>
          </a:prstGeom>
          <a:noFill/>
        </p:spPr>
      </p:pic>
      <p:pic>
        <p:nvPicPr>
          <p:cNvPr id="24582" name="Picture 6" descr="http://www.rosconcert.com/ic/img.lenta.ru/news/2006/03/25/summertime/pictur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45197" y="1571611"/>
            <a:ext cx="4560302" cy="492918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3495" y="72217"/>
            <a:ext cx="6470794" cy="1320800"/>
          </a:xfrm>
        </p:spPr>
        <p:txBody>
          <a:bodyPr>
            <a:noAutofit/>
          </a:bodyPr>
          <a:lstStyle/>
          <a:p>
            <a:pPr algn="ctr"/>
            <a:r>
              <a:rPr lang="ru-RU" sz="6000" dirty="0" smtClean="0">
                <a:solidFill>
                  <a:schemeClr val="tx1"/>
                </a:solidFill>
              </a:rPr>
              <a:t>Виды часов</a:t>
            </a:r>
            <a:endParaRPr lang="ru-RU" sz="6000" dirty="0">
              <a:solidFill>
                <a:schemeClr val="tx1"/>
              </a:solidFill>
            </a:endParaRPr>
          </a:p>
        </p:txBody>
      </p:sp>
      <p:pic>
        <p:nvPicPr>
          <p:cNvPr id="25602" name="Picture 2" descr="http://im6-tub-ru.yandex.net/i?id=4261013-39-72&amp;n=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500174"/>
            <a:ext cx="2643206" cy="2357454"/>
          </a:xfrm>
          <a:prstGeom prst="rect">
            <a:avLst/>
          </a:prstGeom>
          <a:noFill/>
        </p:spPr>
      </p:pic>
      <p:pic>
        <p:nvPicPr>
          <p:cNvPr id="25606" name="Picture 6" descr="http://im8-tub-ru.yandex.net/i?id=21668934-29-72&amp;n=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8992" y="1571612"/>
            <a:ext cx="2379838" cy="2214578"/>
          </a:xfrm>
          <a:prstGeom prst="rect">
            <a:avLst/>
          </a:prstGeom>
          <a:noFill/>
        </p:spPr>
      </p:pic>
      <p:pic>
        <p:nvPicPr>
          <p:cNvPr id="25608" name="Picture 8" descr="http://im2-tub-ru.yandex.net/i?id=587229442-24-72&amp;n=2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4000504"/>
            <a:ext cx="2500320" cy="2357444"/>
          </a:xfrm>
          <a:prstGeom prst="rect">
            <a:avLst/>
          </a:prstGeom>
          <a:noFill/>
        </p:spPr>
      </p:pic>
      <p:pic>
        <p:nvPicPr>
          <p:cNvPr id="25610" name="Picture 10" descr="http://im8-tub-ru.yandex.net/i?id=159084520-04-72&amp;n=2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43636" y="4143380"/>
            <a:ext cx="2525844" cy="2143140"/>
          </a:xfrm>
          <a:prstGeom prst="rect">
            <a:avLst/>
          </a:prstGeom>
          <a:noFill/>
        </p:spPr>
      </p:pic>
      <p:pic>
        <p:nvPicPr>
          <p:cNvPr id="25612" name="Picture 12" descr="http://img0.liveinternet.ru/images/attach/c/5/87/233/87233156_large_1337162486_watch00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428992" y="4071942"/>
            <a:ext cx="2416161" cy="2286016"/>
          </a:xfrm>
          <a:prstGeom prst="rect">
            <a:avLst/>
          </a:prstGeom>
          <a:noFill/>
        </p:spPr>
      </p:pic>
      <p:pic>
        <p:nvPicPr>
          <p:cNvPr id="25614" name="Picture 14" descr="http://im6-tub-ru.yandex.net/i?id=151326329-30-72&amp;n=2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143636" y="1571612"/>
            <a:ext cx="2486030" cy="221457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2" name="Picture 4" descr="http://img1.liveinternet.ru/images/attach/c/2/73/709/73709135_c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357166"/>
            <a:ext cx="4762500" cy="3571875"/>
          </a:xfrm>
          <a:prstGeom prst="rect">
            <a:avLst/>
          </a:prstGeom>
          <a:noFill/>
        </p:spPr>
      </p:pic>
      <p:pic>
        <p:nvPicPr>
          <p:cNvPr id="22534" name="Picture 6" descr="http://horoshienovosti.com.ua/images/slon/chasy_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14744" y="2786058"/>
            <a:ext cx="5000625" cy="366712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79374"/>
            <a:ext cx="6347714" cy="1320800"/>
          </a:xfrm>
        </p:spPr>
        <p:txBody>
          <a:bodyPr>
            <a:normAutofit/>
          </a:bodyPr>
          <a:lstStyle/>
          <a:p>
            <a:r>
              <a:rPr lang="ru-RU" sz="6000" dirty="0" smtClean="0">
                <a:solidFill>
                  <a:schemeClr val="tx1"/>
                </a:solidFill>
              </a:rPr>
              <a:t>Солнечные часы</a:t>
            </a:r>
            <a:endParaRPr lang="ru-RU" sz="60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4338" name="Picture 2" descr="http://suslov.com.ua/images/small_city_park_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500174"/>
            <a:ext cx="8394972" cy="464347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 descr="http://forums.drom.ru/attachment.php?attachmentid=2065357&amp;stc=1&amp;d=13201062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85728"/>
            <a:ext cx="3929090" cy="2946818"/>
          </a:xfrm>
          <a:prstGeom prst="rect">
            <a:avLst/>
          </a:prstGeom>
          <a:noFill/>
        </p:spPr>
      </p:pic>
      <p:pic>
        <p:nvPicPr>
          <p:cNvPr id="13318" name="Picture 6" descr="http://im8-tub-ru.yandex.net/i?id=50530872-45-72&amp;n=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857232"/>
            <a:ext cx="4229114" cy="2643196"/>
          </a:xfrm>
          <a:prstGeom prst="rect">
            <a:avLst/>
          </a:prstGeom>
          <a:noFill/>
        </p:spPr>
      </p:pic>
      <p:pic>
        <p:nvPicPr>
          <p:cNvPr id="13320" name="Picture 8" descr="http://im7-tub-ru.yandex.net/i?id=161315583-03-72&amp;n=2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85918" y="3357562"/>
            <a:ext cx="3415688" cy="31432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5368" y="260648"/>
            <a:ext cx="6347714" cy="1320800"/>
          </a:xfrm>
        </p:spPr>
        <p:txBody>
          <a:bodyPr>
            <a:noAutofit/>
          </a:bodyPr>
          <a:lstStyle/>
          <a:p>
            <a:pPr algn="ctr"/>
            <a:r>
              <a:rPr lang="ru-RU" sz="6000" dirty="0" smtClean="0">
                <a:solidFill>
                  <a:schemeClr val="tx1"/>
                </a:solidFill>
              </a:rPr>
              <a:t>Часы - петух</a:t>
            </a:r>
            <a:endParaRPr lang="ru-RU" sz="6000" dirty="0">
              <a:solidFill>
                <a:schemeClr val="tx1"/>
              </a:solidFill>
            </a:endParaRPr>
          </a:p>
        </p:txBody>
      </p:sp>
      <p:pic>
        <p:nvPicPr>
          <p:cNvPr id="16390" name="Picture 6" descr="http://karinapavlova7.ucoz.ru/petukh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7" y="1853051"/>
            <a:ext cx="5592114" cy="466581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4" descr="http://megalife.com.ua/uploads/posts/2008-10/1224875399_1221145168ss1qxf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76563"/>
            <a:ext cx="8786874" cy="66814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548680"/>
            <a:ext cx="7202761" cy="1307232"/>
          </a:xfrm>
        </p:spPr>
        <p:txBody>
          <a:bodyPr>
            <a:noAutofit/>
          </a:bodyPr>
          <a:lstStyle/>
          <a:p>
            <a:pPr algn="ctr"/>
            <a:r>
              <a:rPr lang="ru-RU" sz="6000" dirty="0" smtClean="0">
                <a:solidFill>
                  <a:schemeClr val="tx1"/>
                </a:solidFill>
              </a:rPr>
              <a:t>Водяные часы</a:t>
            </a:r>
            <a:endParaRPr lang="ru-RU" sz="6000" dirty="0">
              <a:solidFill>
                <a:schemeClr val="tx1"/>
              </a:solidFill>
            </a:endParaRPr>
          </a:p>
        </p:txBody>
      </p:sp>
      <p:pic>
        <p:nvPicPr>
          <p:cNvPr id="6" name="Picture 4" descr="http://images.astronet.ru/pubd/2003/07/10/0001191510/images/3_5-6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1520" y="2132856"/>
            <a:ext cx="8626475" cy="45720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900igr.net/datai/predmety/CHasy-2.files/0031-036-Vodjanye-chas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928670"/>
            <a:ext cx="3984438" cy="5277717"/>
          </a:xfrm>
          <a:prstGeom prst="rect">
            <a:avLst/>
          </a:prstGeom>
          <a:noFill/>
        </p:spPr>
      </p:pic>
      <p:pic>
        <p:nvPicPr>
          <p:cNvPr id="5" name="Picture 6" descr="http://www.8mart.ru/catalog/4791_b_009145_-_1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928670"/>
            <a:ext cx="4307711" cy="52864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609600"/>
            <a:ext cx="7632847" cy="1451248"/>
          </a:xfrm>
        </p:spPr>
        <p:txBody>
          <a:bodyPr>
            <a:noAutofit/>
          </a:bodyPr>
          <a:lstStyle/>
          <a:p>
            <a:pPr algn="ctr"/>
            <a:r>
              <a:rPr lang="ru-RU" sz="6000" dirty="0" smtClean="0">
                <a:solidFill>
                  <a:schemeClr val="tx1"/>
                </a:solidFill>
              </a:rPr>
              <a:t>Песочные часы</a:t>
            </a:r>
            <a:endParaRPr lang="ru-RU" sz="6000" dirty="0">
              <a:solidFill>
                <a:schemeClr val="tx1"/>
              </a:solidFill>
            </a:endParaRPr>
          </a:p>
        </p:txBody>
      </p:sp>
      <p:pic>
        <p:nvPicPr>
          <p:cNvPr id="20482" name="Picture 2" descr="http://www.sl1ng3r.ru/wp-content/uploads/2012/01/clock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86341" y="2060848"/>
            <a:ext cx="4196097" cy="4583408"/>
          </a:xfrm>
          <a:prstGeom prst="rect">
            <a:avLst/>
          </a:prstGeom>
          <a:noFill/>
        </p:spPr>
      </p:pic>
      <p:pic>
        <p:nvPicPr>
          <p:cNvPr id="20484" name="Picture 4" descr="http://www.harchovyk.com/system/application/attachments/proposition/chas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5576" y="2420888"/>
            <a:ext cx="2430766" cy="403718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21568"/>
            <a:ext cx="6698705" cy="1307232"/>
          </a:xfrm>
        </p:spPr>
        <p:txBody>
          <a:bodyPr>
            <a:normAutofit fontScale="90000"/>
          </a:bodyPr>
          <a:lstStyle/>
          <a:p>
            <a:r>
              <a:rPr lang="ru-RU" sz="6000" dirty="0" smtClean="0">
                <a:solidFill>
                  <a:schemeClr val="tx1"/>
                </a:solidFill>
              </a:rPr>
              <a:t>Механические </a:t>
            </a:r>
            <a:r>
              <a:rPr lang="ru-RU" sz="6000" dirty="0">
                <a:solidFill>
                  <a:schemeClr val="tx1"/>
                </a:solidFill>
              </a:rPr>
              <a:t>часы</a:t>
            </a:r>
            <a:endParaRPr lang="ru-RU" sz="6000" dirty="0"/>
          </a:p>
        </p:txBody>
      </p:sp>
      <p:pic>
        <p:nvPicPr>
          <p:cNvPr id="1026" name="Picture 2" descr="МЕХАНИЧЕСКИЕ ЧАС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628800"/>
            <a:ext cx="4449663" cy="5157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18172585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68</TotalTime>
  <Words>40</Words>
  <Application>Microsoft Office PowerPoint</Application>
  <PresentationFormat>Экран (4:3)</PresentationFormat>
  <Paragraphs>14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1" baseType="lpstr">
      <vt:lpstr>Arial</vt:lpstr>
      <vt:lpstr>Trebuchet MS</vt:lpstr>
      <vt:lpstr>Wingdings 3</vt:lpstr>
      <vt:lpstr>Аспект</vt:lpstr>
      <vt:lpstr>Презентация PowerPoint</vt:lpstr>
      <vt:lpstr>Солнечные часы</vt:lpstr>
      <vt:lpstr>Презентация PowerPoint</vt:lpstr>
      <vt:lpstr>Часы - петух</vt:lpstr>
      <vt:lpstr>Презентация PowerPoint</vt:lpstr>
      <vt:lpstr>Водяные часы</vt:lpstr>
      <vt:lpstr>Презентация PowerPoint</vt:lpstr>
      <vt:lpstr>Песочные часы</vt:lpstr>
      <vt:lpstr>Механические часы</vt:lpstr>
      <vt:lpstr>Электрические часы</vt:lpstr>
      <vt:lpstr>Электронные часы</vt:lpstr>
      <vt:lpstr>Атомные часы</vt:lpstr>
      <vt:lpstr>Часы -сказка</vt:lpstr>
      <vt:lpstr>Часы - цветы</vt:lpstr>
      <vt:lpstr>Кремлевские куранты</vt:lpstr>
      <vt:lpstr>Виды часов</vt:lpstr>
      <vt:lpstr>Презентация PowerPoint</vt:lpstr>
    </vt:vector>
  </TitlesOfParts>
  <Company>CYC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CYC</dc:creator>
  <cp:lastModifiedBy>Пользователь Windows</cp:lastModifiedBy>
  <cp:revision>7</cp:revision>
  <dcterms:created xsi:type="dcterms:W3CDTF">2013-05-03T11:59:21Z</dcterms:created>
  <dcterms:modified xsi:type="dcterms:W3CDTF">2021-03-26T12:26:41Z</dcterms:modified>
</cp:coreProperties>
</file>