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3" r:id="rId4"/>
    <p:sldId id="266" r:id="rId5"/>
    <p:sldId id="258" r:id="rId6"/>
    <p:sldId id="259" r:id="rId7"/>
    <p:sldId id="260" r:id="rId8"/>
    <p:sldId id="261" r:id="rId9"/>
    <p:sldId id="262" r:id="rId10"/>
    <p:sldId id="264" r:id="rId11"/>
    <p:sldId id="265" r:id="rId12"/>
    <p:sldId id="267" r:id="rId13"/>
    <p:sldId id="278" r:id="rId14"/>
    <p:sldId id="279" r:id="rId15"/>
    <p:sldId id="268" r:id="rId16"/>
    <p:sldId id="269" r:id="rId17"/>
    <p:sldId id="270" r:id="rId18"/>
    <p:sldId id="276" r:id="rId19"/>
    <p:sldId id="273" r:id="rId20"/>
    <p:sldId id="272" r:id="rId21"/>
    <p:sldId id="274" r:id="rId22"/>
    <p:sldId id="280" r:id="rId23"/>
    <p:sldId id="275" r:id="rId24"/>
    <p:sldId id="27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67C8001-790B-42C3-82FD-028A60EE3212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0CC6791-FA72-4D27-9F27-6E6025C87D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C8001-790B-42C3-82FD-028A60EE3212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C6791-FA72-4D27-9F27-6E6025C87D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C8001-790B-42C3-82FD-028A60EE3212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C6791-FA72-4D27-9F27-6E6025C87D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67C8001-790B-42C3-82FD-028A60EE3212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0CC6791-FA72-4D27-9F27-6E6025C87D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67C8001-790B-42C3-82FD-028A60EE3212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0CC6791-FA72-4D27-9F27-6E6025C87D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C8001-790B-42C3-82FD-028A60EE3212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C6791-FA72-4D27-9F27-6E6025C87D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C8001-790B-42C3-82FD-028A60EE3212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C6791-FA72-4D27-9F27-6E6025C87D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67C8001-790B-42C3-82FD-028A60EE3212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0CC6791-FA72-4D27-9F27-6E6025C87D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C8001-790B-42C3-82FD-028A60EE3212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C6791-FA72-4D27-9F27-6E6025C87D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67C8001-790B-42C3-82FD-028A60EE3212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0CC6791-FA72-4D27-9F27-6E6025C87D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67C8001-790B-42C3-82FD-028A60EE3212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0CC6791-FA72-4D27-9F27-6E6025C87D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67C8001-790B-42C3-82FD-028A60EE3212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0CC6791-FA72-4D27-9F27-6E6025C87DA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gif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214290"/>
            <a:ext cx="7500990" cy="928694"/>
          </a:xfrm>
        </p:spPr>
        <p:txBody>
          <a:bodyPr>
            <a:normAutofit/>
          </a:bodyPr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Муниципальное казенное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общеобразовательное учреждение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«Троицкая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средняя общеобразовательная школа»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Чистоозерного района Новосибирской области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14942" y="1928802"/>
            <a:ext cx="3602680" cy="3786214"/>
          </a:xfrm>
        </p:spPr>
        <p:txBody>
          <a:bodyPr/>
          <a:lstStyle/>
          <a:p>
            <a:pPr algn="ctr"/>
            <a:endParaRPr lang="ru-RU" sz="2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Презентация 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тему:  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«Необычная судьба маленькой пуговицы»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Выполнила: 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педагог- психолог </a:t>
            </a:r>
          </a:p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Глухова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Елена Геннадьевн</a:t>
            </a:r>
            <a:r>
              <a:rPr lang="ru-RU" dirty="0" smtClean="0">
                <a:solidFill>
                  <a:srgbClr val="0070C0"/>
                </a:solidFill>
              </a:rPr>
              <a:t>а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Рисунок 3" descr="6ac2995f40d387ff06107fe8fcb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57422" y="2000240"/>
            <a:ext cx="2714644" cy="34831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Пуговицы – это произведения  искусства</a:t>
            </a: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7d6c018e0be9cb687d9a78aa86e1--vintazh-dekorativnye-mini-tarelochki-franklin-porcelain-1979-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484784"/>
            <a:ext cx="2592288" cy="2592288"/>
          </a:xfrm>
        </p:spPr>
      </p:pic>
      <p:pic>
        <p:nvPicPr>
          <p:cNvPr id="5" name="Рисунок 4" descr="a777e6a00224c2190db40d1b1agu--vintazh-fotoramk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8" y="1357298"/>
            <a:ext cx="2952328" cy="2214246"/>
          </a:xfrm>
          <a:prstGeom prst="rect">
            <a:avLst/>
          </a:prstGeom>
        </p:spPr>
      </p:pic>
      <p:pic>
        <p:nvPicPr>
          <p:cNvPr id="6" name="Рисунок 5" descr="600680623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4221088"/>
            <a:ext cx="2420888" cy="2420888"/>
          </a:xfrm>
          <a:prstGeom prst="rect">
            <a:avLst/>
          </a:prstGeom>
        </p:spPr>
      </p:pic>
      <p:pic>
        <p:nvPicPr>
          <p:cNvPr id="7" name="Рисунок 6" descr="e535a26586d603b9f8ce947f911m--vintazh-limoges-krupnaya-brosh-frantsiya-6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43636" y="4000504"/>
            <a:ext cx="2592288" cy="2726361"/>
          </a:xfrm>
          <a:prstGeom prst="rect">
            <a:avLst/>
          </a:prstGeom>
        </p:spPr>
      </p:pic>
      <p:pic>
        <p:nvPicPr>
          <p:cNvPr id="8" name="Рисунок 7" descr="gallery_big_bmfvremya_godaolovoredkie_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71802" y="3857628"/>
            <a:ext cx="2592288" cy="2284241"/>
          </a:xfrm>
          <a:prstGeom prst="rect">
            <a:avLst/>
          </a:prstGeom>
        </p:spPr>
      </p:pic>
      <p:pic>
        <p:nvPicPr>
          <p:cNvPr id="9" name="Рисунок 8" descr="u_96dea8850eda0046690e448bb7aaa4e7_800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500430" y="1785926"/>
            <a:ext cx="1440160" cy="14113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Зачем Петр 1 велел пришивать пуговицы на лицевую сторону рукава солдатского мундира?</a:t>
            </a: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8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214422"/>
            <a:ext cx="7674736" cy="521599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Интересные факты</a:t>
            </a:r>
            <a:endParaRPr lang="ru-RU" sz="3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6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3929066"/>
            <a:ext cx="3429024" cy="2571768"/>
          </a:xfrm>
        </p:spPr>
      </p:pic>
      <p:pic>
        <p:nvPicPr>
          <p:cNvPr id="5" name="Рисунок 4" descr="img10.jpg"/>
          <p:cNvPicPr>
            <a:picLocks noChangeAspect="1"/>
          </p:cNvPicPr>
          <p:nvPr/>
        </p:nvPicPr>
        <p:blipFill>
          <a:blip r:embed="rId3" cstate="print"/>
          <a:srcRect l="7560" t="15154" r="7391" b="5712"/>
          <a:stretch>
            <a:fillRect/>
          </a:stretch>
        </p:blipFill>
        <p:spPr>
          <a:xfrm>
            <a:off x="3857620" y="1142984"/>
            <a:ext cx="4835090" cy="4183649"/>
          </a:xfrm>
          <a:prstGeom prst="rect">
            <a:avLst/>
          </a:prstGeom>
        </p:spPr>
      </p:pic>
      <p:pic>
        <p:nvPicPr>
          <p:cNvPr id="6" name="Рисунок 5" descr="3e33385ec8e6baf3cb2b311bbdfe6075ede5jc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1285859"/>
            <a:ext cx="3286148" cy="2464611"/>
          </a:xfrm>
          <a:prstGeom prst="rect">
            <a:avLst/>
          </a:prstGeom>
        </p:spPr>
      </p:pic>
      <p:pic>
        <p:nvPicPr>
          <p:cNvPr id="7" name="Рисунок 6" descr="u_96dea8850eda0046690e448bb7aaa4e7_800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99992" y="4869160"/>
            <a:ext cx="1800200" cy="176419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 </a:t>
            </a:r>
            <a:r>
              <a:rPr lang="ru-RU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Интересные факты</a:t>
            </a:r>
            <a:endParaRPr lang="ru-RU" sz="2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_user_file_56c838a1e89bd_3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42828" y="1285860"/>
            <a:ext cx="6522472" cy="5016501"/>
          </a:xfrm>
        </p:spPr>
      </p:pic>
      <p:pic>
        <p:nvPicPr>
          <p:cNvPr id="5" name="Рисунок 4" descr="u_96dea8850eda0046690e448bb7aaa4e7_80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768" y="2714620"/>
            <a:ext cx="1584176" cy="1552492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54032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Интересные факты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DUEGfryW0AAV4PA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r="1506" b="7823"/>
          <a:stretch>
            <a:fillRect/>
          </a:stretch>
        </p:blipFill>
        <p:spPr>
          <a:xfrm>
            <a:off x="214282" y="2428868"/>
            <a:ext cx="6408712" cy="3778548"/>
          </a:xfrm>
        </p:spPr>
      </p:pic>
      <p:sp>
        <p:nvSpPr>
          <p:cNvPr id="5" name="TextBox 4"/>
          <p:cNvSpPr txBox="1"/>
          <p:nvPr/>
        </p:nvSpPr>
        <p:spPr>
          <a:xfrm>
            <a:off x="214282" y="1285860"/>
            <a:ext cx="84621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наследника престола Франца было совершено покушение, и пока ему расстегивали все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пуговицы,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 умер.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u_96dea8850eda0046690e448bb7aaa4e7_80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00892" y="2857496"/>
            <a:ext cx="1728192" cy="1693628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54032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Интересные факты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14422"/>
            <a:ext cx="8043890" cy="525953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600" dirty="0" smtClean="0"/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Во время Второй мировой  войны пуговиц  не хватало, и люди  делали их из любого материала.</a:t>
            </a:r>
          </a:p>
          <a:p>
            <a:pPr algn="ctr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 России делали из </a:t>
            </a:r>
            <a:r>
              <a:rPr lang="ru-RU" sz="1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патефоновых</a:t>
            </a: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пластинок.</a:t>
            </a:r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4363071577.jpg"/>
          <p:cNvPicPr>
            <a:picLocks noChangeAspect="1"/>
          </p:cNvPicPr>
          <p:nvPr/>
        </p:nvPicPr>
        <p:blipFill>
          <a:blip r:embed="rId2" cstate="print"/>
          <a:srcRect r="2128" b="10755"/>
          <a:stretch>
            <a:fillRect/>
          </a:stretch>
        </p:blipFill>
        <p:spPr>
          <a:xfrm>
            <a:off x="323529" y="2636912"/>
            <a:ext cx="3312367" cy="2232248"/>
          </a:xfrm>
          <a:prstGeom prst="rect">
            <a:avLst/>
          </a:prstGeom>
        </p:spPr>
      </p:pic>
      <p:pic>
        <p:nvPicPr>
          <p:cNvPr id="5" name="Рисунок 4" descr="Rock_on_Bones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6" y="3284984"/>
            <a:ext cx="3312368" cy="3281404"/>
          </a:xfrm>
          <a:prstGeom prst="rect">
            <a:avLst/>
          </a:prstGeom>
        </p:spPr>
      </p:pic>
      <p:pic>
        <p:nvPicPr>
          <p:cNvPr id="6" name="Рисунок 5" descr="u_96dea8850eda0046690e448bb7aaa4e7_800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47664" y="5085184"/>
            <a:ext cx="1512168" cy="148192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54032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Интересные факты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285860"/>
            <a:ext cx="7467600" cy="48737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Германии делали пуговицы из списанных истребителей.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281409-blackangel.jpg"/>
          <p:cNvPicPr>
            <a:picLocks noChangeAspect="1"/>
          </p:cNvPicPr>
          <p:nvPr/>
        </p:nvPicPr>
        <p:blipFill>
          <a:blip r:embed="rId2" cstate="print"/>
          <a:srcRect t="18961" r="5085"/>
          <a:stretch>
            <a:fillRect/>
          </a:stretch>
        </p:blipFill>
        <p:spPr>
          <a:xfrm>
            <a:off x="539552" y="2204864"/>
            <a:ext cx="4032448" cy="2154384"/>
          </a:xfrm>
          <a:prstGeom prst="rect">
            <a:avLst/>
          </a:prstGeom>
        </p:spPr>
      </p:pic>
      <p:pic>
        <p:nvPicPr>
          <p:cNvPr id="5" name="Рисунок 4" descr="70332c1e7a8a36dab21fe8ce10kl--materialy-dlya-tvorchestva-starinnye-pugovitsy-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1857364"/>
            <a:ext cx="3528392" cy="3888432"/>
          </a:xfrm>
          <a:prstGeom prst="rect">
            <a:avLst/>
          </a:prstGeom>
        </p:spPr>
      </p:pic>
      <p:pic>
        <p:nvPicPr>
          <p:cNvPr id="6" name="Рисунок 5" descr="u_96dea8850eda0046690e448bb7aaa4e7_800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59632" y="4861959"/>
            <a:ext cx="1800200" cy="176419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82594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Интересные факты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142984"/>
            <a:ext cx="7467600" cy="4873752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ru-RU" sz="1800" dirty="0" smtClean="0"/>
              <a:t> В Америке девушки собирали и нанизывали  пуговицы на веревку.  Как только набиралось 1000 пуговиц, так у  девушке сразу появлялся жених и предлагал ей руку </a:t>
            </a:r>
          </a:p>
          <a:p>
            <a:pPr algn="ctr">
              <a:buNone/>
            </a:pPr>
            <a:r>
              <a:rPr lang="ru-RU" sz="1800" dirty="0" smtClean="0"/>
              <a:t>и сердце.</a:t>
            </a:r>
            <a:endParaRPr lang="ru-RU" dirty="0"/>
          </a:p>
        </p:txBody>
      </p:sp>
      <p:pic>
        <p:nvPicPr>
          <p:cNvPr id="4" name="Рисунок 3" descr="shnurovka-dlja-razvitija-melkoj-motoriki-svoimi-rukami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2786058"/>
            <a:ext cx="4018875" cy="3384376"/>
          </a:xfrm>
          <a:prstGeom prst="rect">
            <a:avLst/>
          </a:prstGeom>
        </p:spPr>
      </p:pic>
      <p:pic>
        <p:nvPicPr>
          <p:cNvPr id="5" name="Рисунок 4" descr="v4-728px-Make-Beaded-Curtains-Step-4-Version-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7752" y="2428868"/>
            <a:ext cx="3587891" cy="2232248"/>
          </a:xfrm>
          <a:prstGeom prst="rect">
            <a:avLst/>
          </a:prstGeom>
        </p:spPr>
      </p:pic>
      <p:pic>
        <p:nvPicPr>
          <p:cNvPr id="6" name="Рисунок 5" descr="u_96dea8850eda0046690e448bb7aaa4e7_800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24128" y="4797152"/>
            <a:ext cx="1800200" cy="176419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54032"/>
          </a:xfrm>
        </p:spPr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sz="2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Пуговицы в наши дни</a:t>
            </a:r>
            <a:endParaRPr lang="ru-RU" sz="2800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9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1285860"/>
            <a:ext cx="7272808" cy="499081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54032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Люди научились делать из пуговиц различные поделки.</a:t>
            </a: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s1200 (1)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3929066"/>
            <a:ext cx="3384376" cy="2181242"/>
          </a:xfrm>
        </p:spPr>
      </p:pic>
      <p:pic>
        <p:nvPicPr>
          <p:cNvPr id="5" name="Рисунок 4" descr="podarki-mame-svoimi-rukami-kartina.png"/>
          <p:cNvPicPr>
            <a:picLocks noChangeAspect="1"/>
          </p:cNvPicPr>
          <p:nvPr/>
        </p:nvPicPr>
        <p:blipFill>
          <a:blip r:embed="rId3" cstate="print"/>
          <a:srcRect b="17800"/>
          <a:stretch>
            <a:fillRect/>
          </a:stretch>
        </p:blipFill>
        <p:spPr>
          <a:xfrm>
            <a:off x="2928926" y="1142984"/>
            <a:ext cx="5616624" cy="2596973"/>
          </a:xfrm>
          <a:prstGeom prst="rect">
            <a:avLst/>
          </a:prstGeom>
        </p:spPr>
      </p:pic>
      <p:pic>
        <p:nvPicPr>
          <p:cNvPr id="6" name="Рисунок 5" descr="applikatsiya-iz-pugovits-na-bumage-3.jpg"/>
          <p:cNvPicPr>
            <a:picLocks noChangeAspect="1"/>
          </p:cNvPicPr>
          <p:nvPr/>
        </p:nvPicPr>
        <p:blipFill>
          <a:blip r:embed="rId4" cstate="print"/>
          <a:srcRect t="13251" r="3472" b="14300"/>
          <a:stretch>
            <a:fillRect/>
          </a:stretch>
        </p:blipFill>
        <p:spPr>
          <a:xfrm>
            <a:off x="4714876" y="3929066"/>
            <a:ext cx="3096344" cy="2340483"/>
          </a:xfrm>
          <a:prstGeom prst="rect">
            <a:avLst/>
          </a:prstGeom>
        </p:spPr>
      </p:pic>
      <p:pic>
        <p:nvPicPr>
          <p:cNvPr id="7" name="Рисунок 6" descr="u_96dea8850eda0046690e448bb7aaa4e7_800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4348" y="1428736"/>
            <a:ext cx="1656184" cy="162306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08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формирование у детей представления о предметах окружающего мира, расширение кругозора.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214422"/>
            <a:ext cx="7467600" cy="48737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познакомить  детей с историей пуговицы;</a:t>
            </a:r>
          </a:p>
          <a:p>
            <a:pPr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развивать мелкую моторику;</a:t>
            </a:r>
          </a:p>
          <a:p>
            <a:pPr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-развивать дизайнерские способности детей;</a:t>
            </a:r>
          </a:p>
          <a:p>
            <a:pPr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формировать умение общаться в процессе совместной деятельности.</a:t>
            </a:r>
          </a:p>
          <a:p>
            <a:pPr>
              <a:buFontTx/>
              <a:buChar char="-"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928934"/>
            <a:ext cx="7920880" cy="3554374"/>
          </a:xfrm>
          <a:prstGeom prst="rect">
            <a:avLst/>
          </a:prstGeom>
        </p:spPr>
      </p:pic>
      <p:pic>
        <p:nvPicPr>
          <p:cNvPr id="5" name="Рисунок 4" descr="u_96dea8850eda0046690e448bb7aaa4e7_80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00826" y="1071546"/>
            <a:ext cx="1656184" cy="1623061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54032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Использовать пуговицы в процессе  различных игр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6 (1)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r="-284" b="17715"/>
          <a:stretch>
            <a:fillRect/>
          </a:stretch>
        </p:blipFill>
        <p:spPr>
          <a:xfrm>
            <a:off x="428596" y="1071546"/>
            <a:ext cx="4248472" cy="1960833"/>
          </a:xfrm>
        </p:spPr>
      </p:pic>
      <p:pic>
        <p:nvPicPr>
          <p:cNvPr id="6" name="Рисунок 5" descr="img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6248" y="3000372"/>
            <a:ext cx="3678724" cy="3744416"/>
          </a:xfrm>
          <a:prstGeom prst="rect">
            <a:avLst/>
          </a:prstGeom>
        </p:spPr>
      </p:pic>
      <p:pic>
        <p:nvPicPr>
          <p:cNvPr id="7" name="Рисунок 6" descr="img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3214686"/>
            <a:ext cx="3168352" cy="3024336"/>
          </a:xfrm>
          <a:prstGeom prst="rect">
            <a:avLst/>
          </a:prstGeom>
        </p:spPr>
      </p:pic>
      <p:pic>
        <p:nvPicPr>
          <p:cNvPr id="8" name="Рисунок 7" descr="u_96dea8850eda0046690e448bb7aaa4e7_800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29322" y="1071546"/>
            <a:ext cx="1512168" cy="1512168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82594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Хобби людей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5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285860"/>
            <a:ext cx="7344816" cy="48736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Китайский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коллекционер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Джинфанг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внесен в книгу рекордов Гиннеса, потому что он собрал 110000 экземпляров пуговиц.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5039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r="537" b="4381"/>
          <a:stretch>
            <a:fillRect/>
          </a:stretch>
        </p:blipFill>
        <p:spPr>
          <a:xfrm>
            <a:off x="467544" y="1412776"/>
            <a:ext cx="6192688" cy="5231709"/>
          </a:xfrm>
        </p:spPr>
      </p:pic>
      <p:pic>
        <p:nvPicPr>
          <p:cNvPr id="5" name="Рисунок 4" descr="u_96dea8850eda0046690e448bb7aaa4e7_80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86578" y="2428868"/>
            <a:ext cx="1872208" cy="183476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82594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Существуют памятники и музеи пуговиц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22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214422"/>
            <a:ext cx="7965558" cy="521497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creen24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0"/>
            <a:ext cx="7304282" cy="6858000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3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3437" y="0"/>
            <a:ext cx="8681967" cy="6858000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428604"/>
            <a:ext cx="7703716" cy="5777787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7467600" cy="571504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История пуговицы началась 700 лет назад</a:t>
            </a: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drevnie_lyudi_6_1918101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428736"/>
            <a:ext cx="4143404" cy="4501828"/>
          </a:xfrm>
        </p:spPr>
      </p:pic>
      <p:sp>
        <p:nvSpPr>
          <p:cNvPr id="5" name="TextBox 4"/>
          <p:cNvSpPr txBox="1"/>
          <p:nvPr/>
        </p:nvSpPr>
        <p:spPr>
          <a:xfrm>
            <a:off x="5214942" y="1928802"/>
            <a:ext cx="28854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древности люди пользовались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веревками,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так как пуговиц в то время еще не было.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u_96dea8850eda0046690e448bb7aaa4e7_80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8" y="4071942"/>
            <a:ext cx="2013285" cy="1973019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>
            <a:norm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Шло время,   люди многому уже научились, в том числе  и шить одежду.</a:t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к ней придумали  новые застежки.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kurinnyiy-bog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2636912"/>
            <a:ext cx="3960440" cy="3428102"/>
          </a:xfrm>
        </p:spPr>
      </p:pic>
      <p:pic>
        <p:nvPicPr>
          <p:cNvPr id="7" name="Рисунок 6" descr="kurinyj-bog-kamen-1024x7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1556792"/>
            <a:ext cx="4032448" cy="275655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71472" y="1500174"/>
            <a:ext cx="34563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Это  были  камешки, в которых проделывали дырочки.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u_96dea8850eda0046690e448bb7aaa4e7_800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08104" y="4859410"/>
            <a:ext cx="1728192" cy="1628489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82594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Древним  грекам и римлянам застежками служили фибулы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kisspng-hunterston-brooch-jewellery-buckle-jewelry-5ad1b1abdce543.6199892015236919479048.jpg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34" y="1214422"/>
            <a:ext cx="2808312" cy="2870719"/>
          </a:xfrm>
        </p:spPr>
      </p:pic>
      <p:pic>
        <p:nvPicPr>
          <p:cNvPr id="5" name="Рисунок 4" descr="P101048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86182" y="1142984"/>
            <a:ext cx="4352262" cy="1984631"/>
          </a:xfrm>
          <a:prstGeom prst="rect">
            <a:avLst/>
          </a:prstGeom>
        </p:spPr>
      </p:pic>
      <p:pic>
        <p:nvPicPr>
          <p:cNvPr id="6" name="Рисунок 5" descr="Paar_Prunkfibel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86182" y="3643314"/>
            <a:ext cx="4086228" cy="273096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1472" y="4429132"/>
            <a:ext cx="3000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Они являлись признаками богатства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u_96dea8850eda0046690e448bb7aaa4e7_800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00100" y="5286388"/>
            <a:ext cx="1368152" cy="1340789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img10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0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Пуговицы -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обереги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img4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214422"/>
            <a:ext cx="6429420" cy="51939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u_96dea8850eda0046690e448bb7aaa4e7_80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00892" y="2428868"/>
            <a:ext cx="1656184" cy="162306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307</TotalTime>
  <Words>291</Words>
  <Application>Microsoft Office PowerPoint</Application>
  <PresentationFormat>Экран (4:3)</PresentationFormat>
  <Paragraphs>43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Эркер</vt:lpstr>
      <vt:lpstr>Муниципальное казенное общеобразовательное учреждение  «Троицкая средняя общеобразовательная школа»  Чистоозерного района Новосибирской области</vt:lpstr>
      <vt:lpstr>Цель:  формирование у детей представления о предметах окружающего мира, расширение кругозора.</vt:lpstr>
      <vt:lpstr>Слайд 3</vt:lpstr>
      <vt:lpstr>Слайд 4</vt:lpstr>
      <vt:lpstr>История пуговицы началась 700 лет назад</vt:lpstr>
      <vt:lpstr> Шло время,   люди многому уже научились, в том числе  и шить одежду. А к ней придумали  новые застежки.</vt:lpstr>
      <vt:lpstr>Древним  грекам и римлянам застежками служили фибулы</vt:lpstr>
      <vt:lpstr>Слайд 8</vt:lpstr>
      <vt:lpstr>Пуговицы - обереги</vt:lpstr>
      <vt:lpstr>Пуговицы – это произведения  искусства</vt:lpstr>
      <vt:lpstr>Зачем Петр 1 велел пришивать пуговицы на лицевую сторону рукава солдатского мундира?</vt:lpstr>
      <vt:lpstr>Интересные факты</vt:lpstr>
      <vt:lpstr> Интересные факты</vt:lpstr>
      <vt:lpstr>Интересные факты</vt:lpstr>
      <vt:lpstr> Интересные факты</vt:lpstr>
      <vt:lpstr>Интересные факты</vt:lpstr>
      <vt:lpstr>Интересные факты</vt:lpstr>
      <vt:lpstr> Пуговицы в наши дни</vt:lpstr>
      <vt:lpstr> Люди научились делать из пуговиц различные поделки.</vt:lpstr>
      <vt:lpstr> Использовать пуговицы в процессе  различных игр.</vt:lpstr>
      <vt:lpstr>Хобби людей</vt:lpstr>
      <vt:lpstr>Китайский коллекционер Бу Джинфанг внесен в книгу рекордов Гиннеса, потому что он собрал 110000 экземпляров пуговиц.</vt:lpstr>
      <vt:lpstr>Существуют памятники и музеи пуговиц.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казенное общеобразовательное  учреждение  « Польяновская средняя общеобразовательная школа»  Чистоозерного района Новосибирской области</dc:title>
  <dc:creator>User</dc:creator>
  <cp:lastModifiedBy>User</cp:lastModifiedBy>
  <cp:revision>36</cp:revision>
  <dcterms:created xsi:type="dcterms:W3CDTF">2020-03-22T14:19:47Z</dcterms:created>
  <dcterms:modified xsi:type="dcterms:W3CDTF">2022-12-14T05:06:10Z</dcterms:modified>
</cp:coreProperties>
</file>