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64" r:id="rId4"/>
    <p:sldId id="287" r:id="rId5"/>
    <p:sldId id="258" r:id="rId6"/>
    <p:sldId id="263" r:id="rId7"/>
    <p:sldId id="293" r:id="rId8"/>
    <p:sldId id="294" r:id="rId9"/>
    <p:sldId id="295" r:id="rId10"/>
    <p:sldId id="290" r:id="rId11"/>
    <p:sldId id="296" r:id="rId12"/>
    <p:sldId id="291" r:id="rId13"/>
    <p:sldId id="29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63" autoAdjust="0"/>
    <p:restoredTop sz="94660"/>
  </p:normalViewPr>
  <p:slideViewPr>
    <p:cSldViewPr>
      <p:cViewPr>
        <p:scale>
          <a:sx n="91" d="100"/>
          <a:sy n="91" d="100"/>
        </p:scale>
        <p:origin x="-240" y="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1C5380-BFB3-433A-8ABC-75F47D59CE6D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AF0C1-7837-4C1A-863C-7A06827F8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0F012-2B91-4270-8F29-5933B22834D9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E19AB-12A1-4512-966B-E48355DA4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3386161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по ОРКСЭ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Модуль: «Основы светской этики»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«Милосердие – закон жизни»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4786322"/>
            <a:ext cx="4929190" cy="1571636"/>
          </a:xfrm>
        </p:spPr>
        <p:txBody>
          <a:bodyPr>
            <a:normAutofit fontScale="47500" lnSpcReduction="20000"/>
          </a:bodyPr>
          <a:lstStyle/>
          <a:p>
            <a:r>
              <a:rPr lang="ru-RU" sz="6000" b="1" dirty="0" err="1" smtClean="0">
                <a:solidFill>
                  <a:srgbClr val="002060"/>
                </a:solidFill>
              </a:rPr>
              <a:t>Драчук</a:t>
            </a:r>
            <a:r>
              <a:rPr lang="ru-RU" sz="6000" b="1" dirty="0" smtClean="0">
                <a:solidFill>
                  <a:srgbClr val="002060"/>
                </a:solidFill>
              </a:rPr>
              <a:t> Татьяна Леонидовна, учитель начальных классов ГБОУ СОШ № 385</a:t>
            </a:r>
          </a:p>
          <a:p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) Читать слушать книги онлайн на Knigomir.info 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3190" y="0"/>
            <a:ext cx="539999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МИЛОСЕРДИЕ – это победа сил Любви, Добра и Сочувствия в человеке!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5" descr="5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143240" y="3929066"/>
            <a:ext cx="3357586" cy="2518190"/>
          </a:xfrm>
        </p:spPr>
      </p:pic>
      <p:pic>
        <p:nvPicPr>
          <p:cNvPr id="3074" name="Picture 2" descr="C:\Users\Таня\Desktop\--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643314"/>
            <a:ext cx="7786742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СПАСИБО ЗА  УРОК!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Обои для телефона любовь романтический сердце бабочки"/>
          <p:cNvPicPr/>
          <p:nvPr/>
        </p:nvPicPr>
        <p:blipFill>
          <a:blip r:embed="rId2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9984">
            <a:off x="941798" y="3625150"/>
            <a:ext cx="2838450" cy="2775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786842" cy="3857652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/>
            </a:r>
            <a:br>
              <a:rPr lang="ru-RU" sz="66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Для чего рождается человек?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Что значит для человека жизнь?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solidFill>
                  <a:srgbClr val="C00000"/>
                </a:solidFill>
              </a:rPr>
            </a:b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5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143380"/>
            <a:ext cx="4627229" cy="2714620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d.videouroki.net/products/conspekty/etika4-5/19-chelovek-rozhdaetsya-dlya-dobra.files/image00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14554"/>
            <a:ext cx="8229600" cy="421484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ЧЕЛОВЕК РОЖДЕН ДЛЯ ДОБРОТЫ</a:t>
            </a:r>
            <a:endParaRPr lang="ru-RU" sz="6000" dirty="0"/>
          </a:p>
        </p:txBody>
      </p:sp>
      <p:pic>
        <p:nvPicPr>
          <p:cNvPr id="4" name="Содержимое 3" descr="6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57620" y="285728"/>
            <a:ext cx="4745830" cy="3113264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Доброта</a:t>
            </a:r>
            <a:b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чуткость</a:t>
            </a:r>
            <a:b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внимательность</a:t>
            </a:r>
            <a:b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неравнодушие</a:t>
            </a:r>
            <a:b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55402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«Пока молоды, сильны и бодры, не уставайте делать добро».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5500702"/>
            <a:ext cx="4429156" cy="1071570"/>
          </a:xfrm>
        </p:spPr>
        <p:txBody>
          <a:bodyPr>
            <a:normAutofit fontScale="85000" lnSpcReduction="20000"/>
          </a:bodyPr>
          <a:lstStyle/>
          <a:p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</a:rPr>
              <a:t>Антон Павлович Чехов</a:t>
            </a:r>
            <a:endParaRPr lang="ru-RU" sz="4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МИЛОСЕРДИЕ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Милосердие – закон жизни.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ня\Desktop\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73558">
            <a:off x="619077" y="4628634"/>
            <a:ext cx="1896008" cy="1896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</TotalTime>
  <Words>54</Words>
  <Application>Microsoft Office PowerPoint</Application>
  <PresentationFormat>Экран (4:3)</PresentationFormat>
  <Paragraphs>11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Урок по ОРКСЭ Модуль: «Основы светской этики» Тема урока:  «Милосердие – закон жизни»</vt:lpstr>
      <vt:lpstr> Для чего рождается человек? Что значит для человека жизнь?  </vt:lpstr>
      <vt:lpstr>Слайд 3</vt:lpstr>
      <vt:lpstr> ЧЕЛОВЕК РОЖДЕН ДЛЯ ДОБРОТЫ</vt:lpstr>
      <vt:lpstr>Доброта чуткость внимательность неравнодушие </vt:lpstr>
      <vt:lpstr>«Пока молоды, сильны и бодры, не уставайте делать добро».</vt:lpstr>
      <vt:lpstr>МИЛОСЕРДИЕ</vt:lpstr>
      <vt:lpstr>Милосердие – закон жизни.</vt:lpstr>
      <vt:lpstr>Слайд 9</vt:lpstr>
      <vt:lpstr>Слайд 10</vt:lpstr>
      <vt:lpstr>Слайд 11</vt:lpstr>
      <vt:lpstr>МИЛОСЕРДИЕ – это победа сил Любви, Добра и Сочувствия в человеке! </vt:lpstr>
      <vt:lpstr>СПАСИБО ЗА  УРОК!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ОРКСЭ Модуль: «Основы светской этики» Тема урока:  «Человек рожден для добра»</dc:title>
  <dc:creator>Таня</dc:creator>
  <cp:lastModifiedBy>Таня</cp:lastModifiedBy>
  <cp:revision>102</cp:revision>
  <dcterms:created xsi:type="dcterms:W3CDTF">2021-01-06T07:57:48Z</dcterms:created>
  <dcterms:modified xsi:type="dcterms:W3CDTF">2021-11-06T09:59:27Z</dcterms:modified>
</cp:coreProperties>
</file>