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9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523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66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06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702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48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037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80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26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09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82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936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accent1"/>
          </a:fgClr>
          <a:bgClr>
            <a:schemeClr val="accent4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C46E8-EEF0-469E-9106-1ABE224CC77A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B39BC-121F-47DB-9D58-F08E6B8ADB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2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" y="0"/>
            <a:ext cx="1051286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8910" y="568365"/>
            <a:ext cx="10814179" cy="110799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«Сказка- ложь, да в ней намёк…»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65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48" y="0"/>
            <a:ext cx="9249103" cy="6936827"/>
          </a:xfrm>
        </p:spPr>
      </p:pic>
    </p:spTree>
    <p:extLst>
      <p:ext uri="{BB962C8B-B14F-4D97-AF65-F5344CB8AC3E}">
        <p14:creationId xmlns:p14="http://schemas.microsoft.com/office/powerpoint/2010/main" val="515296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91" y="0"/>
            <a:ext cx="1206630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02426" y="5111446"/>
            <a:ext cx="579357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народная сказка</a:t>
            </a:r>
          </a:p>
          <a:p>
            <a:pPr algn="ctr"/>
            <a:r>
              <a:rPr lang="ru-RU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«Мужик и медведь»</a:t>
            </a:r>
            <a:endParaRPr lang="ru-RU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098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72" y="0"/>
            <a:ext cx="9301655" cy="6871598"/>
          </a:xfrm>
        </p:spPr>
      </p:pic>
      <p:sp>
        <p:nvSpPr>
          <p:cNvPr id="7" name="Прямоугольник 6"/>
          <p:cNvSpPr/>
          <p:nvPr/>
        </p:nvSpPr>
        <p:spPr>
          <a:xfrm>
            <a:off x="4927798" y="4995831"/>
            <a:ext cx="581902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народная сказка </a:t>
            </a:r>
          </a:p>
          <a:p>
            <a:pPr algn="ctr"/>
            <a:r>
              <a:rPr lang="ru-RU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«Мудрые ответы»</a:t>
            </a:r>
            <a:endParaRPr lang="ru-RU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386" y="5816568"/>
            <a:ext cx="57036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народная сказка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669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13" y="0"/>
            <a:ext cx="9364717" cy="6932073"/>
          </a:xfrm>
        </p:spPr>
      </p:pic>
      <p:sp>
        <p:nvSpPr>
          <p:cNvPr id="5" name="Прямоугольник 4"/>
          <p:cNvSpPr/>
          <p:nvPr/>
        </p:nvSpPr>
        <p:spPr>
          <a:xfrm>
            <a:off x="1334813" y="5300857"/>
            <a:ext cx="742703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народная сказка</a:t>
            </a:r>
          </a:p>
          <a:p>
            <a:pPr algn="ctr"/>
            <a:r>
              <a:rPr lang="ru-RU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Monotype Corsiva" panose="03010101010201010101" pitchFamily="66" charset="0"/>
              </a:rPr>
              <a:t>«Как мужик гусей делил»</a:t>
            </a:r>
            <a:endParaRPr lang="ru-RU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95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36</Words>
  <Application>Microsoft Office PowerPoint</Application>
  <PresentationFormat>Широкоэкранный</PresentationFormat>
  <Paragraphs>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5</cp:revision>
  <dcterms:created xsi:type="dcterms:W3CDTF">2020-06-27T18:43:50Z</dcterms:created>
  <dcterms:modified xsi:type="dcterms:W3CDTF">2020-07-22T16:17:35Z</dcterms:modified>
</cp:coreProperties>
</file>