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SLIDES_API139458666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SLIDES_API139458666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SLIDES_API1394586662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SLIDES_API1394586662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SLIDES_API1394586662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SLIDES_API1394586662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SLIDES_API1394586662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SLIDES_API1394586662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SLIDES_API1394586662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SLIDES_API1394586662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SLIDES_API1394586662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SLIDES_API1394586662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SLIDES_API1394586662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SLIDES_API1394586662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SLIDES_API1394586662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SLIDES_API1394586662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SLIDES_API139458666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SLIDES_API139458666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SLIDES_API1394586662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SLIDES_API1394586662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SLIDES_API1394586662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SLIDES_API1394586662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SLIDES_API1394586662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SLIDES_API1394586662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SLIDES_API1394586662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SLIDES_API1394586662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SLIDES_API1394586662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SLIDES_API1394586662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SLIDES_API1394586662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SLIDES_API1394586662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SLIDES_API1394586662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SLIDES_API1394586662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2.png"/><Relationship Id="rId5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12.png"/><Relationship Id="rId5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Словари – наши добрые спутники: квест для 5 класса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образовательный проект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Развитие языковых навыков через игровые технологии</a:t>
            </a:r>
            <a:endParaRPr/>
          </a:p>
        </p:txBody>
      </p:sp>
      <p:sp>
        <p:nvSpPr>
          <p:cNvPr id="146" name="Google Shape;146;p22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Игровые технологии стимулируют развитие речи, памяти и внимания, создавая комфортную атмосферу для обучения. Они улучшают фонематическое восприятие, артикуляцию и звукопроизношение. Игры развивают мелкую моторику, связаны с речевыми центрами мозга и укрепляют коммуникативные способности. Современные мультимедийные ресурсы делают обучение интересным и эффективным.</a:t>
            </a:r>
            <a:endParaRPr/>
          </a:p>
        </p:txBody>
      </p:sp>
      <p:sp>
        <p:nvSpPr>
          <p:cNvPr id="147" name="Google Shape;14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Мотивация через интерактивные формы обучения</a:t>
            </a:r>
            <a:endParaRPr/>
          </a:p>
        </p:txBody>
      </p:sp>
      <p:sp>
        <p:nvSpPr>
          <p:cNvPr id="153" name="Google Shape;153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4" name="Google Shape;15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3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Игровые приёмы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6" name="Google Shape;156;p23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Сюжетно-игровые и режиссёрские игры создают творческую атмосферу и поддерживают внутреннюю мотивацию детей, превращая обучение в увлекательный процесс.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57" name="Google Shape;15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3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Дидактические игры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9" name="Google Shape;159;p23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Активно вовлекают учащихся в познание материала без ощущения принуждения, формируют желание достигать успеха и проявлять инициативу.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60" name="Google Shape;16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3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Инновационные методы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2" name="Google Shape;162;p23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Современные игровые технологии создают позитивную среду, развивают критическое мышление и способствуют лучшему усвоению сложных тем.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Техническое обеспечение и ресурсы проекта</a:t>
            </a:r>
            <a:endParaRPr/>
          </a:p>
        </p:txBody>
      </p:sp>
      <p:sp>
        <p:nvSpPr>
          <p:cNvPr id="168" name="Google Shape;168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9" name="Google Shape;16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Материально-техническое оснащение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1" name="Google Shape;171;p24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Печатные карточки, маршрутные листы и визуальные подсказки на качественной бумаге. Расходные материалы: карандаши, ручки, маркеры, магнитные элементы для интерактивного взаимодействия.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72" name="Google Shape;17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4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Интерактивные технологии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4" name="Google Shape;174;p24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Мультитач-дисплеи и интерактивные столы для групповой работы и электронных викторин, поддержка командного взаимодействия и увлекательного учебного процесса.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75" name="Google Shape;175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4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Организация и поддержка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7" name="Google Shape;177;p24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Планирование времени квеста (40–45 мин), оперативный монтаж техники, обучение педагогов и комплектное оснащение по стандартам для надежного проведения занятий.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Оценка эффективности усвоения знаний</a:t>
            </a:r>
            <a:endParaRPr/>
          </a:p>
        </p:txBody>
      </p:sp>
      <p:sp>
        <p:nvSpPr>
          <p:cNvPr id="183" name="Google Shape;183;p25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Для оценки знаний в квесте используются тесты с выбором ответа и мини-задания, а также наблюдение учителя за активностью и работой в команде. Рефлексия учеников помогает осмыслить опыт и развить самооценку. Такой комплексный подход учитывает объективные и субъективные результаты, поддерживая мотивацию и улучшая обучение.</a:t>
            </a:r>
            <a:endParaRPr/>
          </a:p>
        </p:txBody>
      </p:sp>
      <p:sp>
        <p:nvSpPr>
          <p:cNvPr id="184" name="Google Shape;18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Возможности адаптации проекта</a:t>
            </a:r>
            <a:endParaRPr/>
          </a:p>
        </p:txBody>
      </p:sp>
      <p:sp>
        <p:nvSpPr>
          <p:cNvPr id="190" name="Google Shape;19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1" name="Google Shape;19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6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Дистанционное обучение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3" name="Google Shape;193;p26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Квест реализуется на платформах Moodle и iSpring Learn с игровой интерактивностью и адаптацией под ПК, планшеты и смартфоны.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94" name="Google Shape;19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6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Дети с ОВЗ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6" name="Google Shape;196;p26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Обеспечивает равные условия, развивает коммуникативные навыки через геймифицированный подход, доступен частично или полностью онлайн.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97" name="Google Shape;197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6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Техническое оснащение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9" name="Google Shape;199;p26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В школах с малым оборудованием — печатная версия, в оснащённых — интерактивные панели и мультимедийные викторины для разнообразия уроков.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Заключение: Итоги проекта и его значение</a:t>
            </a:r>
            <a:endParaRPr/>
          </a:p>
        </p:txBody>
      </p:sp>
      <p:sp>
        <p:nvSpPr>
          <p:cNvPr id="205" name="Google Shape;205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6" name="Google Shape;20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7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Цели и результаты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8" name="Google Shape;208;p27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Проект повысил интерес и навыки работы со словарями у 5-классников через игровой квест с разнообразными заданиями.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09" name="Google Shape;20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7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Образовательный подход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1" name="Google Shape;211;p27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Использованы разные типы словарей и адаптивные методики, обеспечивающие развитие чтения, логики и орфографической зоркости.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12" name="Google Shape;212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7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Влияние и перспективы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4" name="Google Shape;214;p27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Проект создал комфортную среду, универсально применим в традиционном и дистанционном обучении, подтверждён положительными результатами.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Список литературы</a:t>
            </a:r>
            <a:endParaRPr/>
          </a:p>
        </p:txBody>
      </p:sp>
      <p:sp>
        <p:nvSpPr>
          <p:cNvPr id="220" name="Google Shape;220;p28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Использованы электронные ресурсы и статьи по игровым технологиям и словарям: multiurok.ru, solncesvet.ru, nsportal.ru, infourok.ru, а также научные публикации и методические материалы. Основное внимание уделено игровым заданиям, методикам, оборудованию и мотивационным аспектам обучения.</a:t>
            </a:r>
            <a:endParaRPr/>
          </a:p>
        </p:txBody>
      </p:sp>
      <p:sp>
        <p:nvSpPr>
          <p:cNvPr id="221" name="Google Shape;22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Цель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Обучить учащихся 5 классов эффективно пользоваться различными видами словарей, развить языковые компетенции и мотивацию к изучению русского языка через интерактивную игру-квест.</a:t>
            </a:r>
            <a:endParaRPr/>
          </a:p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Задачи</a:t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Ознакомить учеников с основными типами словарей и их особенностями.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2. Сформировать навыки самостоятельной работы со словарями.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3. Развить внимание, память, логическое мышление и орфографическую зоркость.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4. Повысить интерес и любовь к русскому языку через игровую форму обучения.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5. Создать условия для командного взаимодействия и совместного решения языковых задач.</a:t>
            </a:r>
            <a:endParaRPr/>
          </a:p>
        </p:txBody>
      </p:sp>
      <p:sp>
        <p:nvSpPr>
          <p:cNvPr id="74" name="Google Shape;7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Проблема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Отсутствие интереса и недостаточные практические навыки работы со словарями у учеников начальной школы затрудняют усвоение русского языка и ограничивают их языковое развитие.</a:t>
            </a:r>
            <a:endParaRPr/>
          </a:p>
        </p:txBody>
      </p:sp>
      <p:sp>
        <p:nvSpPr>
          <p:cNvPr id="81" name="Google Shape;8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Введение: Словари – наши добрые спутники</a:t>
            </a:r>
            <a:endParaRPr/>
          </a:p>
        </p:txBody>
      </p:sp>
      <p:sp>
        <p:nvSpPr>
          <p:cNvPr id="87" name="Google Shape;8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Зачем нужны словари?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Словари помогают понимать смысл слов, правильно писать и расширять знания о языке.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91" name="Google Shape;9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Игра-квест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3" name="Google Shape;93;p17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Квест превращает изучение словарей в увлекательное приключение с заданиями и станциями.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Обучение и мотивация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6" name="Google Shape;96;p17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Игра развивает внимание, логику и коммуникативные навыки через командное взаимодействие.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Обзор видов словарей и их значения</a:t>
            </a:r>
            <a:endParaRPr/>
          </a:p>
        </p:txBody>
      </p:sp>
      <p:sp>
        <p:nvSpPr>
          <p:cNvPr id="102" name="Google Shape;10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Основные словари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5" name="Google Shape;105;p18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Толковый объясняет значения, орфографический учит правильному написанию, орфоэпический — произношению. Эти словари помогают развить языковые навыки и грамотность.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6" name="Google Shape;10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8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Специальные словари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8" name="Google Shape;108;p18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Этимологический раскрывает историю слов, фразеологический знакомит с устойчивыми выражениями, грамматический объясняет структуру слов и правила их изменения.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Назначение словарей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Одни помогают строить речь (орфография, грамматика), другие — понимать текст глубже (толковые, этимологические). Все словари поддерживают учебу и развитие языка.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Методика проведения квеста «Словари – наши добрые спутники»</a:t>
            </a:r>
            <a:endParaRPr/>
          </a:p>
        </p:txBody>
      </p:sp>
      <p:sp>
        <p:nvSpPr>
          <p:cNvPr id="117" name="Google Shape;11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8" name="Google Shape;11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9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Структура квеста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0" name="Google Shape;120;p19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Последовательное прохождение станций с заданиями по работе со словарями. Учащиеся получают маршрутные листы с инструкциями и правилами.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1" name="Google Shape;12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9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Формат работы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3" name="Google Shape;123;p19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Дети работают в группах или индивидуально. Педагог — координатор, помогает, но не вмешивается напрямую.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4" name="Google Shape;12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Этапы прохождения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6" name="Google Shape;126;p19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Вводная часть, движение по станциям с поиском слов и упражнениями, итоговое обсуждение и рефлексия.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Разработка заданий для ключевых станций квеста</a:t>
            </a:r>
            <a:endParaRPr/>
          </a:p>
        </p:txBody>
      </p:sp>
      <p:sp>
        <p:nvSpPr>
          <p:cNvPr id="132" name="Google Shape;132;p20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Каждая станция квеста предлагает уникальные задания для развития навыков работы со словарями. Упражнения включают анализ слов, творческие рифмы, грамматические задания, поиск проверочных слов и составление предложений. Игровые формы поддерживают интерес и стимулируют внимание, мышление и коммуникацию, обеспечивая эффективное усвоение языка.</a:t>
            </a:r>
            <a:endParaRPr/>
          </a:p>
        </p:txBody>
      </p:sp>
      <p:sp>
        <p:nvSpPr>
          <p:cNvPr id="133" name="Google Shape;13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Дети выполняют задания на ключевых станциях квеста, развивая навыки работы со словарями</a:t>
            </a:r>
            <a:endParaRPr/>
          </a:p>
        </p:txBody>
      </p:sp>
      <p:sp>
        <p:nvSpPr>
          <p:cNvPr id="139" name="Google Shape;139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0" name="Google Shape;14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431160"/>
            <a:ext cx="5080001" cy="32016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