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4" r:id="rId4"/>
    <p:sldId id="263" r:id="rId5"/>
    <p:sldId id="266" r:id="rId6"/>
    <p:sldId id="258" r:id="rId7"/>
    <p:sldId id="257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4660"/>
  </p:normalViewPr>
  <p:slideViewPr>
    <p:cSldViewPr snapToGrid="0">
      <p:cViewPr varScale="1">
        <p:scale>
          <a:sx n="69" d="100"/>
          <a:sy n="69" d="100"/>
        </p:scale>
        <p:origin x="77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0CDB9-6879-4FE4-A730-EC18207C367B}" type="datetimeFigureOut">
              <a:rPr lang="ru-RU" smtClean="0"/>
              <a:t>26.09.2021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D50E5-C1FB-4353-AE31-57A4897EC6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2159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0CDB9-6879-4FE4-A730-EC18207C367B}" type="datetimeFigureOut">
              <a:rPr lang="ru-RU" smtClean="0"/>
              <a:t>26.09.2021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D50E5-C1FB-4353-AE31-57A4897EC6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99240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0CDB9-6879-4FE4-A730-EC18207C367B}" type="datetimeFigureOut">
              <a:rPr lang="ru-RU" smtClean="0"/>
              <a:t>26.09.2021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D50E5-C1FB-4353-AE31-57A4897EC6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41615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0CDB9-6879-4FE4-A730-EC18207C367B}" type="datetimeFigureOut">
              <a:rPr lang="ru-RU" smtClean="0"/>
              <a:t>26.09.2021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D50E5-C1FB-4353-AE31-57A4897EC6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07545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0CDB9-6879-4FE4-A730-EC18207C367B}" type="datetimeFigureOut">
              <a:rPr lang="ru-RU" smtClean="0"/>
              <a:t>26.09.2021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D50E5-C1FB-4353-AE31-57A4897EC6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4226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0CDB9-6879-4FE4-A730-EC18207C367B}" type="datetimeFigureOut">
              <a:rPr lang="ru-RU" smtClean="0"/>
              <a:t>26.09.2021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D50E5-C1FB-4353-AE31-57A4897EC6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8703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0CDB9-6879-4FE4-A730-EC18207C367B}" type="datetimeFigureOut">
              <a:rPr lang="ru-RU" smtClean="0"/>
              <a:t>26.09.2021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D50E5-C1FB-4353-AE31-57A4897EC6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1735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0CDB9-6879-4FE4-A730-EC18207C367B}" type="datetimeFigureOut">
              <a:rPr lang="ru-RU" smtClean="0"/>
              <a:t>26.09.2021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D50E5-C1FB-4353-AE31-57A4897EC6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6731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0CDB9-6879-4FE4-A730-EC18207C367B}" type="datetimeFigureOut">
              <a:rPr lang="ru-RU" smtClean="0"/>
              <a:t>26.09.2021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D50E5-C1FB-4353-AE31-57A4897EC6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3991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0CDB9-6879-4FE4-A730-EC18207C367B}" type="datetimeFigureOut">
              <a:rPr lang="ru-RU" smtClean="0"/>
              <a:t>26.09.2021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D50E5-C1FB-4353-AE31-57A4897EC6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36417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0CDB9-6879-4FE4-A730-EC18207C367B}" type="datetimeFigureOut">
              <a:rPr lang="ru-RU" smtClean="0"/>
              <a:t>26.09.2021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D50E5-C1FB-4353-AE31-57A4897EC6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1387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0CDB9-6879-4FE4-A730-EC18207C367B}" type="datetimeFigureOut">
              <a:rPr lang="ru-RU" smtClean="0"/>
              <a:t>26.09.2021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DD50E5-C1FB-4353-AE31-57A4897EC6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6157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jpeg"/><Relationship Id="rId7" Type="http://schemas.openxmlformats.org/officeDocument/2006/relationships/image" Target="../media/image7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11" Type="http://schemas.openxmlformats.org/officeDocument/2006/relationships/image" Target="../media/image11.jpeg"/><Relationship Id="rId5" Type="http://schemas.openxmlformats.org/officeDocument/2006/relationships/image" Target="../media/image5.jpg"/><Relationship Id="rId10" Type="http://schemas.openxmlformats.org/officeDocument/2006/relationships/image" Target="../media/image10.jpg"/><Relationship Id="rId4" Type="http://schemas.openxmlformats.org/officeDocument/2006/relationships/image" Target="../media/image4.jpg"/><Relationship Id="rId9" Type="http://schemas.openxmlformats.org/officeDocument/2006/relationships/image" Target="../media/image9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7" Type="http://schemas.openxmlformats.org/officeDocument/2006/relationships/image" Target="../media/image1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13" Type="http://schemas.openxmlformats.org/officeDocument/2006/relationships/image" Target="../media/image28.jp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12" Type="http://schemas.openxmlformats.org/officeDocument/2006/relationships/image" Target="../media/image27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11" Type="http://schemas.openxmlformats.org/officeDocument/2006/relationships/image" Target="../media/image26.jpeg"/><Relationship Id="rId5" Type="http://schemas.openxmlformats.org/officeDocument/2006/relationships/image" Target="../media/image20.jpg"/><Relationship Id="rId10" Type="http://schemas.openxmlformats.org/officeDocument/2006/relationships/image" Target="../media/image25.jpeg"/><Relationship Id="rId4" Type="http://schemas.openxmlformats.org/officeDocument/2006/relationships/image" Target="../media/image19.jpeg"/><Relationship Id="rId9" Type="http://schemas.openxmlformats.org/officeDocument/2006/relationships/image" Target="../media/image24.jpg"/><Relationship Id="rId14" Type="http://schemas.openxmlformats.org/officeDocument/2006/relationships/image" Target="../media/image2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13" Type="http://schemas.openxmlformats.org/officeDocument/2006/relationships/image" Target="../media/image40.jpg"/><Relationship Id="rId3" Type="http://schemas.openxmlformats.org/officeDocument/2006/relationships/image" Target="../media/image30.jpeg"/><Relationship Id="rId7" Type="http://schemas.openxmlformats.org/officeDocument/2006/relationships/image" Target="../media/image34.png"/><Relationship Id="rId12" Type="http://schemas.openxmlformats.org/officeDocument/2006/relationships/image" Target="../media/image39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11" Type="http://schemas.openxmlformats.org/officeDocument/2006/relationships/image" Target="../media/image38.jpg"/><Relationship Id="rId5" Type="http://schemas.openxmlformats.org/officeDocument/2006/relationships/image" Target="../media/image32.jpeg"/><Relationship Id="rId15" Type="http://schemas.openxmlformats.org/officeDocument/2006/relationships/image" Target="../media/image42.jpg"/><Relationship Id="rId10" Type="http://schemas.openxmlformats.org/officeDocument/2006/relationships/image" Target="../media/image37.jpeg"/><Relationship Id="rId4" Type="http://schemas.openxmlformats.org/officeDocument/2006/relationships/image" Target="../media/image31.jpg"/><Relationship Id="rId9" Type="http://schemas.openxmlformats.org/officeDocument/2006/relationships/image" Target="../media/image36.jpeg"/><Relationship Id="rId14" Type="http://schemas.openxmlformats.org/officeDocument/2006/relationships/image" Target="../media/image4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g"/><Relationship Id="rId13" Type="http://schemas.openxmlformats.org/officeDocument/2006/relationships/image" Target="../media/image22.jpeg"/><Relationship Id="rId3" Type="http://schemas.openxmlformats.org/officeDocument/2006/relationships/image" Target="../media/image3.jpeg"/><Relationship Id="rId7" Type="http://schemas.openxmlformats.org/officeDocument/2006/relationships/image" Target="../media/image46.jpeg"/><Relationship Id="rId12" Type="http://schemas.openxmlformats.org/officeDocument/2006/relationships/image" Target="../media/image51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11" Type="http://schemas.openxmlformats.org/officeDocument/2006/relationships/image" Target="../media/image50.jpeg"/><Relationship Id="rId5" Type="http://schemas.openxmlformats.org/officeDocument/2006/relationships/image" Target="../media/image44.jpeg"/><Relationship Id="rId10" Type="http://schemas.openxmlformats.org/officeDocument/2006/relationships/image" Target="../media/image49.jpeg"/><Relationship Id="rId4" Type="http://schemas.openxmlformats.org/officeDocument/2006/relationships/image" Target="../media/image43.jpg"/><Relationship Id="rId9" Type="http://schemas.openxmlformats.org/officeDocument/2006/relationships/image" Target="../media/image4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8865" y="-252509"/>
            <a:ext cx="11010899" cy="1671876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</a:t>
            </a: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АДМИНИСТРАЦИИ ШЕЛЕХОВСКОГО МУНИЦИПАЛЬНОГО РАЙОНА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казённое дошкольное образовательное учреждение </a:t>
            </a: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Шелеховского</a:t>
            </a: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 «Детский сад №17 «Золотой ключик»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3796" y="1282889"/>
            <a:ext cx="12101036" cy="1655762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sz="2800" b="1" kern="0" cap="all" dirty="0">
                <a:ln w="9000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5400" b="1" kern="0" cap="all" dirty="0">
                <a:ln w="9000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«Хранители тайны </a:t>
            </a:r>
            <a:r>
              <a:rPr lang="ru-RU" sz="5400" b="1" kern="0" cap="all" dirty="0" smtClean="0">
                <a:ln w="9000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Байкала»</a:t>
            </a:r>
            <a:endParaRPr lang="ru-RU" sz="5400" b="1" kern="0" cap="all" dirty="0">
              <a:ln w="9000" cmpd="sng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342910" y="5189783"/>
            <a:ext cx="47008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Подготовили: воспитатели 1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кв.к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r"/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Кадникова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Наталья Владимировна., </a:t>
            </a:r>
          </a:p>
          <a:p>
            <a:pPr algn="r"/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Сапельникова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Елена Александровна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536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6982" y="0"/>
            <a:ext cx="12192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5408" y="548252"/>
            <a:ext cx="10515600" cy="147161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>
              <a:solidFill>
                <a:srgbClr val="002060"/>
              </a:solidFill>
            </a:endParaRPr>
          </a:p>
          <a:p>
            <a:pPr marL="0" indent="0" algn="r">
              <a:buNone/>
            </a:pP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6" name="Рисунок 5" descr="http://www.eduportal44.ru/Kostroma_EDU/ds_86_new/SiteAssets/DocLib9/%D0%94%D0%BE%D0%BC%D0%B0%D1%88%D0%BD%D1%8F%D1%8F/C9MpaKIcT4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76250">
            <a:off x="443346" y="302982"/>
            <a:ext cx="2205990" cy="204025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3227901" y="458163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Информационно – познавательный стенд</a:t>
            </a:r>
          </a:p>
          <a:p>
            <a:pPr algn="ctr"/>
            <a:r>
              <a:rPr lang="ru-RU" sz="24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«Дошколята - маленькие хранители» </a:t>
            </a:r>
            <a:endParaRPr lang="ru-RU" sz="24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471" y="2473584"/>
            <a:ext cx="5348777" cy="40115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07214">
            <a:off x="573043" y="2128443"/>
            <a:ext cx="1672624" cy="232333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9340">
            <a:off x="9802037" y="481613"/>
            <a:ext cx="1682955" cy="254559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74" y="4570865"/>
            <a:ext cx="2461374" cy="179791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7839">
            <a:off x="9796576" y="4026639"/>
            <a:ext cx="1693878" cy="240805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10416">
            <a:off x="2255036" y="1987732"/>
            <a:ext cx="1644752" cy="228487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49622">
            <a:off x="8563585" y="2018840"/>
            <a:ext cx="1656856" cy="2421193"/>
          </a:xfrm>
          <a:prstGeom prst="rect">
            <a:avLst/>
          </a:prstGeom>
        </p:spPr>
      </p:pic>
      <p:pic>
        <p:nvPicPr>
          <p:cNvPr id="15" name="Рисунок 14" descr="https://sun9-56.userapi.com/tXirzjY2PXMt3XUWLdxM9UbwMZmpOjRKt9B1kg/cjajGEct7yE.jpg"/>
          <p:cNvPicPr/>
          <p:nvPr/>
        </p:nvPicPr>
        <p:blipFill rotWithShape="1"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22"/>
          <a:stretch/>
        </p:blipFill>
        <p:spPr bwMode="auto">
          <a:xfrm>
            <a:off x="4124710" y="1187119"/>
            <a:ext cx="4105189" cy="20877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561093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ds04.infourok.ru/uploads/ex/0322/0003e739-fb9e3e20/2/img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855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69"/>
          <a:stretch/>
        </p:blipFill>
        <p:spPr>
          <a:xfrm>
            <a:off x="452629" y="2005088"/>
            <a:ext cx="6995357" cy="44926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17258">
            <a:off x="7729050" y="3379620"/>
            <a:ext cx="4000365" cy="30002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47474">
            <a:off x="4936973" y="1543536"/>
            <a:ext cx="4147539" cy="31106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1521">
            <a:off x="8128852" y="495482"/>
            <a:ext cx="3646755" cy="27350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9029" y="292892"/>
            <a:ext cx="7427218" cy="1586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0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90" y="0"/>
            <a:ext cx="12192000" cy="6858000"/>
          </a:xfrm>
          <a:prstGeom prst="rect">
            <a:avLst/>
          </a:prstGeom>
        </p:spPr>
      </p:pic>
      <p:pic>
        <p:nvPicPr>
          <p:cNvPr id="6" name="Рисунок 5" descr="http://www.eduportal44.ru/Kostroma_EDU/ds_86_new/SiteAssets/DocLib9/%D0%94%D0%BE%D0%BC%D0%B0%D1%88%D0%BD%D1%8F%D1%8F/C9MpaKIcT4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76250">
            <a:off x="594717" y="375718"/>
            <a:ext cx="1643316" cy="135643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Прямоугольник 13"/>
          <p:cNvSpPr/>
          <p:nvPr/>
        </p:nvSpPr>
        <p:spPr>
          <a:xfrm>
            <a:off x="3647260" y="523892"/>
            <a:ext cx="534965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Aft>
                <a:spcPts val="0"/>
              </a:spcAft>
            </a:pP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Шаг за </a:t>
            </a:r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шагом, день </a:t>
            </a: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 днём</a:t>
            </a:r>
          </a:p>
          <a:p>
            <a:pPr algn="ctr" fontAlgn="base">
              <a:spcAft>
                <a:spcPts val="0"/>
              </a:spcAft>
            </a:pP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 природу узнаём!</a:t>
            </a:r>
          </a:p>
          <a:p>
            <a:pPr algn="ctr" fontAlgn="base">
              <a:spcAft>
                <a:spcPts val="0"/>
              </a:spcAft>
            </a:pP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беречь её любить</a:t>
            </a:r>
          </a:p>
          <a:p>
            <a:pPr algn="ctr" fontAlgn="base">
              <a:spcAft>
                <a:spcPts val="0"/>
              </a:spcAft>
            </a:pP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воспитанными быть</a:t>
            </a:r>
            <a:r>
              <a:rPr lang="ru-RU" sz="2000" b="1" dirty="0">
                <a:solidFill>
                  <a:srgbClr val="7030A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!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50"/>
          <a:stretch/>
        </p:blipFill>
        <p:spPr>
          <a:xfrm>
            <a:off x="614898" y="3519365"/>
            <a:ext cx="2387132" cy="2977548"/>
          </a:xfrm>
          <a:prstGeom prst="rect">
            <a:avLst/>
          </a:prstGeom>
        </p:spPr>
      </p:pic>
      <p:pic>
        <p:nvPicPr>
          <p:cNvPr id="19" name="Объект 18"/>
          <p:cNvPicPr>
            <a:picLocks noGrp="1" noChangeAspect="1"/>
          </p:cNvPicPr>
          <p:nvPr>
            <p:ph idx="1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0" b="5897"/>
          <a:stretch/>
        </p:blipFill>
        <p:spPr>
          <a:xfrm rot="5400000">
            <a:off x="2733674" y="3874488"/>
            <a:ext cx="2878181" cy="2161469"/>
          </a:xfrm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8" r="7192" b="45672"/>
          <a:stretch/>
        </p:blipFill>
        <p:spPr>
          <a:xfrm>
            <a:off x="586574" y="1898419"/>
            <a:ext cx="2443780" cy="2193688"/>
          </a:xfrm>
          <a:prstGeom prst="rect">
            <a:avLst/>
          </a:prstGeom>
        </p:spPr>
      </p:pic>
      <p:pic>
        <p:nvPicPr>
          <p:cNvPr id="17" name="Рисунок 16" descr="https://i.pinimg.com/236x/d6/fa/48/d6fa487d32fc69bd4e1d5134ba829d5c.jpg?nii=t"/>
          <p:cNvPicPr/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7261" y="323199"/>
            <a:ext cx="1537134" cy="187181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2030" y="2027388"/>
            <a:ext cx="2295652" cy="1721739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55"/>
          <a:stretch/>
        </p:blipFill>
        <p:spPr>
          <a:xfrm>
            <a:off x="8996911" y="1898419"/>
            <a:ext cx="2566369" cy="1806303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77" b="16335"/>
          <a:stretch/>
        </p:blipFill>
        <p:spPr>
          <a:xfrm>
            <a:off x="8929425" y="3744657"/>
            <a:ext cx="2821297" cy="2771905"/>
          </a:xfrm>
          <a:prstGeom prst="rect">
            <a:avLst/>
          </a:prstGeom>
        </p:spPr>
      </p:pic>
      <p:pic>
        <p:nvPicPr>
          <p:cNvPr id="10" name="Рисунок 9" descr="https://banner2.cleanpng.com/20180712/lyt/kisspng-russia-nature-dreem-5b478e48796061.3700366015314161364972.jpg"/>
          <p:cNvPicPr/>
          <p:nvPr/>
        </p:nvPicPr>
        <p:blipFill>
          <a:blip r:embed="rId11" cstate="print">
            <a:clrChange>
              <a:clrFrom>
                <a:srgbClr val="EFEFEF"/>
              </a:clrFrom>
              <a:clrTo>
                <a:srgbClr val="EFEFE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496" y="323199"/>
            <a:ext cx="1440415" cy="1859888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Прямоугольник 22"/>
          <p:cNvSpPr/>
          <p:nvPr/>
        </p:nvSpPr>
        <p:spPr>
          <a:xfrm>
            <a:off x="7440204" y="1394021"/>
            <a:ext cx="53496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Aft>
                <a:spcPts val="0"/>
              </a:spcAft>
            </a:pPr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Истории Умницы</a:t>
            </a:r>
            <a:endParaRPr lang="ru-RU" sz="2800" b="1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-154331" y="1436479"/>
            <a:ext cx="53496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Aft>
                <a:spcPts val="0"/>
              </a:spcAft>
            </a:pPr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Библиотека Ёлочки</a:t>
            </a:r>
            <a:endParaRPr lang="ru-RU" sz="2800" b="1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866" b="29672"/>
          <a:stretch/>
        </p:blipFill>
        <p:spPr>
          <a:xfrm>
            <a:off x="5387682" y="4517409"/>
            <a:ext cx="3407560" cy="1883751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3" t="19313"/>
          <a:stretch/>
        </p:blipFill>
        <p:spPr>
          <a:xfrm>
            <a:off x="5498343" y="2106588"/>
            <a:ext cx="3324475" cy="2177801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0" t="-11898" r="-2296" b="-10541"/>
          <a:stretch/>
        </p:blipFill>
        <p:spPr>
          <a:xfrm rot="6567027">
            <a:off x="9687759" y="5325571"/>
            <a:ext cx="1304628" cy="172708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89817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ds04.infourok.ru/uploads/ex/0322/0003e739-fb9e3e20/2/img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http://www.eduportal44.ru/Kostroma_EDU/ds_86_new/SiteAssets/DocLib9/%D0%94%D0%BE%D0%BC%D0%B0%D1%88%D0%BD%D1%8F%D1%8F/C9MpaKIcT4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76250">
            <a:off x="326286" y="4215833"/>
            <a:ext cx="2887275" cy="239189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-146817" y="504686"/>
            <a:ext cx="53496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Aft>
                <a:spcPts val="0"/>
              </a:spcAft>
            </a:pPr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лаборатории у Тихони</a:t>
            </a:r>
            <a:endParaRPr lang="ru-RU" sz="2800" b="1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041034" y="495362"/>
            <a:ext cx="53496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Aft>
                <a:spcPts val="0"/>
              </a:spcAft>
            </a:pPr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Игротека Шалуна</a:t>
            </a:r>
            <a:endParaRPr lang="ru-RU" sz="2800" b="1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499" y="1027906"/>
            <a:ext cx="2162175" cy="3238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https://cf2.ppt-online.org/files2/slide/a/a3txSz6uQwJP4AkplqLjoT5cGvRV2hDBse9Y8HW7Zy/slide-9.jpg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1946" y="2511612"/>
            <a:ext cx="668741" cy="6133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https://banner2.cleanpng.com/20180712/ttq/kisspng-guardians-educational-institution-kindergarten-nat-dreem-5b478e469e11b0.1866112915314161346475.jpg"/>
          <p:cNvPicPr/>
          <p:nvPr/>
        </p:nvPicPr>
        <p:blipFill rotWithShape="1">
          <a:blip r:embed="rId6" cstate="print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75" t="7229" r="14691" b="7554"/>
          <a:stretch/>
        </p:blipFill>
        <p:spPr bwMode="auto">
          <a:xfrm>
            <a:off x="4503760" y="491319"/>
            <a:ext cx="1064527" cy="14876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https://189131.selcdn.ru/leonardo/uploadsForSiteId/200460/texteditor/c97949e4-d320-4088-89e6-e0a546ce1fdf.pn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559"/>
          <a:stretch/>
        </p:blipFill>
        <p:spPr bwMode="auto">
          <a:xfrm>
            <a:off x="6209379" y="584938"/>
            <a:ext cx="1174141" cy="139046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4532" y="2045233"/>
            <a:ext cx="2911523" cy="21836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41" t="-1170" r="4798" b="6995"/>
          <a:stretch/>
        </p:blipFill>
        <p:spPr>
          <a:xfrm>
            <a:off x="481499" y="4270272"/>
            <a:ext cx="2466417" cy="21650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8214" y="1147254"/>
            <a:ext cx="1921885" cy="14414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23" t="16409" r="11661" b="29732"/>
          <a:stretch/>
        </p:blipFill>
        <p:spPr>
          <a:xfrm>
            <a:off x="2997678" y="4295183"/>
            <a:ext cx="3773148" cy="21401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8" t="8359" b="7463"/>
          <a:stretch/>
        </p:blipFill>
        <p:spPr>
          <a:xfrm>
            <a:off x="9048466" y="3506006"/>
            <a:ext cx="2547344" cy="29293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" t="25194" r="1124" b="12120"/>
          <a:stretch/>
        </p:blipFill>
        <p:spPr>
          <a:xfrm>
            <a:off x="8849260" y="1070814"/>
            <a:ext cx="2825086" cy="2388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2373" y="1975404"/>
            <a:ext cx="2955856" cy="2216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78" t="32224" r="5300" b="14641"/>
          <a:stretch/>
        </p:blipFill>
        <p:spPr>
          <a:xfrm>
            <a:off x="6832258" y="4307570"/>
            <a:ext cx="2251880" cy="21154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7326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6982" y="0"/>
            <a:ext cx="12192000" cy="6858000"/>
          </a:xfrm>
          <a:prstGeom prst="rect">
            <a:avLst/>
          </a:prstGeom>
        </p:spPr>
      </p:pic>
      <p:pic>
        <p:nvPicPr>
          <p:cNvPr id="6" name="Рисунок 5" descr="http://www.eduportal44.ru/Kostroma_EDU/ds_86_new/SiteAssets/DocLib9/%D0%94%D0%BE%D0%BC%D0%B0%D1%88%D0%BD%D1%8F%D1%8F/C9MpaKIcT4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76250">
            <a:off x="443346" y="302982"/>
            <a:ext cx="2205990" cy="204025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1062250" y="325235"/>
            <a:ext cx="10515600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fontAlgn="base">
              <a:spcAft>
                <a:spcPts val="0"/>
              </a:spcAft>
              <a:buNone/>
            </a:pPr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Работа с родителями, выставки</a:t>
            </a:r>
            <a:endParaRPr lang="ru-RU" sz="2800" b="1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38" t="28060"/>
          <a:stretch/>
        </p:blipFill>
        <p:spPr>
          <a:xfrm>
            <a:off x="474920" y="4133049"/>
            <a:ext cx="2732304" cy="2340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44"/>
          <a:stretch/>
        </p:blipFill>
        <p:spPr>
          <a:xfrm>
            <a:off x="8065826" y="4224657"/>
            <a:ext cx="3512023" cy="224889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" t="6168" r="249" b="19602"/>
          <a:stretch/>
        </p:blipFill>
        <p:spPr>
          <a:xfrm>
            <a:off x="544368" y="527768"/>
            <a:ext cx="2824532" cy="16084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6080" y="3624065"/>
            <a:ext cx="2943845" cy="247899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81" t="3184" b="35921"/>
          <a:stretch/>
        </p:blipFill>
        <p:spPr>
          <a:xfrm>
            <a:off x="8483077" y="2416057"/>
            <a:ext cx="2888726" cy="17169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37" t="10349" b="26169"/>
          <a:stretch/>
        </p:blipFill>
        <p:spPr>
          <a:xfrm>
            <a:off x="756618" y="2263578"/>
            <a:ext cx="2821312" cy="179683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4911" y="419495"/>
            <a:ext cx="2612939" cy="19597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2" b="8657"/>
          <a:stretch/>
        </p:blipFill>
        <p:spPr>
          <a:xfrm>
            <a:off x="3827786" y="1022726"/>
            <a:ext cx="1992156" cy="238397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75" r="4582" b="21194"/>
          <a:stretch/>
        </p:blipFill>
        <p:spPr>
          <a:xfrm>
            <a:off x="6467546" y="949908"/>
            <a:ext cx="2221578" cy="24199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7" name="Рисунок 16" descr="https://i.pinimg.com/236x/d6/fa/48/d6fa487d32fc69bd4e1d5134ba829d5c.jpg?nii=t"/>
          <p:cNvPicPr/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5369" y="3369906"/>
            <a:ext cx="2708092" cy="33965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78313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ds04.infourok.ru/uploads/ex/0322/0003e739-fb9e3e20/2/img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92" y="0"/>
            <a:ext cx="12162416" cy="684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0656" y="887117"/>
            <a:ext cx="8609397" cy="54454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501771" y="608952"/>
            <a:ext cx="1031828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i="1" dirty="0">
                <a:solidFill>
                  <a:srgbClr val="7030A0"/>
                </a:solidFill>
              </a:rPr>
              <a:t>Природа и есть тот источник красоты, которого достается на всех, из которого каждый черпает по мере разумения.</a:t>
            </a:r>
          </a:p>
          <a:p>
            <a:pPr algn="r"/>
            <a:endParaRPr lang="ru-RU" sz="2800" b="1" i="1" dirty="0">
              <a:solidFill>
                <a:srgbClr val="7030A0"/>
              </a:solidFill>
            </a:endParaRPr>
          </a:p>
          <a:p>
            <a:pPr algn="r"/>
            <a:r>
              <a:rPr lang="ru-RU" sz="2800" b="1" i="1" dirty="0">
                <a:solidFill>
                  <a:srgbClr val="7030A0"/>
                </a:solidFill>
              </a:rPr>
              <a:t>Климент Тимирязев</a:t>
            </a:r>
          </a:p>
        </p:txBody>
      </p:sp>
      <p:pic>
        <p:nvPicPr>
          <p:cNvPr id="6" name="Рисунок 5" descr="http://www.eduportal44.ru/Kostroma_EDU/ds_86_new/SiteAssets/DocLib9/%D0%94%D0%BE%D0%BC%D0%B0%D1%88%D0%BD%D1%8F%D1%8F/C9MpaKIcT48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76250">
            <a:off x="341078" y="4299497"/>
            <a:ext cx="2887275" cy="239189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31964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635</TotalTime>
  <Words>84</Words>
  <Application>Microsoft Office PowerPoint</Application>
  <PresentationFormat>Широкоэкранный</PresentationFormat>
  <Paragraphs>19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inherit</vt:lpstr>
      <vt:lpstr>Times New Roman</vt:lpstr>
      <vt:lpstr>Тема Office</vt:lpstr>
      <vt:lpstr> УПРАВЛЕНИЕ ОБРАЗОВАНИЯ АДМИНИСТРАЦИИ ШЕЛЕХОВСКОГО МУНИЦИПАЛЬНОГО РАЙОНА Муниципальное казённое дошкольное образовательное учреждение  Шелеховского района «Детский сад №17 «Золотой ключик»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УПРАВЛЕНИЕ ОБРАЗОВАНИЯ АДМИНИСТРАЦИИ ШЕЛЕХОВСКОГО МУНИЦИПАЛЬНОГО РАЙОНА Муниципальное казённое дошкольное образовательное учреждение Шелеховского района «Детский сад №17 «Золотой ключик»</dc:title>
  <dc:creator>Admin</dc:creator>
  <cp:lastModifiedBy>Admin</cp:lastModifiedBy>
  <cp:revision>32</cp:revision>
  <dcterms:created xsi:type="dcterms:W3CDTF">2021-04-11T23:08:05Z</dcterms:created>
  <dcterms:modified xsi:type="dcterms:W3CDTF">2021-09-26T19:40:27Z</dcterms:modified>
</cp:coreProperties>
</file>