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9" r:id="rId3"/>
    <p:sldId id="261" r:id="rId4"/>
    <p:sldId id="260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4BBF24-7194-4872-A6D8-1C17834068CF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1F8288-43D5-4DA0-A65F-F62463A3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1F8288-43D5-4DA0-A65F-F62463A3525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6653-A310-4EFA-AD8A-966B508BDEC9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D8718D4-C49D-4DD8-99EC-6BC352A7F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6653-A310-4EFA-AD8A-966B508BDEC9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18D4-C49D-4DD8-99EC-6BC352A7F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6653-A310-4EFA-AD8A-966B508BDEC9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18D4-C49D-4DD8-99EC-6BC352A7F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6653-A310-4EFA-AD8A-966B508BDEC9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D8718D4-C49D-4DD8-99EC-6BC352A7F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6653-A310-4EFA-AD8A-966B508BDEC9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18D4-C49D-4DD8-99EC-6BC352A7F5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6653-A310-4EFA-AD8A-966B508BDEC9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18D4-C49D-4DD8-99EC-6BC352A7F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6653-A310-4EFA-AD8A-966B508BDEC9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D8718D4-C49D-4DD8-99EC-6BC352A7F5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6653-A310-4EFA-AD8A-966B508BDEC9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18D4-C49D-4DD8-99EC-6BC352A7F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6653-A310-4EFA-AD8A-966B508BDEC9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18D4-C49D-4DD8-99EC-6BC352A7F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6653-A310-4EFA-AD8A-966B508BDEC9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18D4-C49D-4DD8-99EC-6BC352A7F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6653-A310-4EFA-AD8A-966B508BDEC9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18D4-C49D-4DD8-99EC-6BC352A7F5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2AE6653-A310-4EFA-AD8A-966B508BDEC9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D8718D4-C49D-4DD8-99EC-6BC352A7F5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hyperlink" Target="&#1055;&#1080;&#1089;&#1100;&#1084;&#1072;%20&#1074;&#1090;&#1086;&#1088;&#1086;&#1081;%20&#1084;&#1080;&#1088;&#1086;&#1074;&#1086;&#1081;%20&#1074;&#1086;&#1081;&#1085;&#1099;.mp4" TargetMode="Externa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&#1047;&#1040;%20&#1056;&#1054;&#1057;&#1057;&#1048;&#1070;%20&#1055;&#1045;&#1057;&#1053;&#1048;-%20&#1041;&#1045;&#1051;&#1067;&#1045;%20&#1043;&#1054;&#1051;&#1059;&#1041;&#1048;.mp4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дом\Desktop\picture-428-1024x6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1484784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smtClean="0">
                <a:latin typeface="Times New Roman" pitchFamily="18" charset="0"/>
                <a:cs typeface="Times New Roman" pitchFamily="18" charset="0"/>
              </a:rPr>
              <a:t>ПИСЬМА ПАМЯТИ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ом\Desktop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дом\Desktop\976_1034466002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3744416" cy="257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052" name="Picture 4" descr="C:\Users\дом\Desktop\image_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3284984"/>
            <a:ext cx="3993551" cy="314430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053" name="Picture 5" descr="C:\Users\дом\Desktop\e9311f871ff01b4d65275a6e76367130--train-tattoo-steam-engin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140968"/>
            <a:ext cx="3500214" cy="33843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054" name="Picture 6" descr="C:\Users\дом\Desktop\850667-aafa78b60ea7d669d0394d3f863a5ea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332656"/>
            <a:ext cx="4032448" cy="26748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\Desktop\1942_author_v_arkashev.6o8iddgg7skcsgkoogo80gcc0.ejcuplo1l0oo0sk8c40s8osc4.th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92674"/>
            <a:ext cx="4032448" cy="53612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27" name="Picture 3" descr="C:\Users\дом\Desktop\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980728"/>
            <a:ext cx="4032448" cy="5400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115616" y="188640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ПОЧТАЛЬОНЫ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ом\Desktop\34281091b3c47221ef92c2b73f60fd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3672408" cy="3024336"/>
          </a:xfrm>
          <a:prstGeom prst="rect">
            <a:avLst/>
          </a:prstGeom>
          <a:noFill/>
        </p:spPr>
      </p:pic>
      <p:pic>
        <p:nvPicPr>
          <p:cNvPr id="3075" name="Picture 3" descr="C:\Users\дом\Desktop\советский-женщина-со-ат-в-форме-второй-мировой-войны-пишет-письмо-602856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645024"/>
            <a:ext cx="2304256" cy="2959224"/>
          </a:xfrm>
          <a:prstGeom prst="rect">
            <a:avLst/>
          </a:prstGeom>
          <a:noFill/>
        </p:spPr>
      </p:pic>
      <p:pic>
        <p:nvPicPr>
          <p:cNvPr id="3076" name="Picture 4" descr="C:\Users\дом\Desktop\img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7" y="404664"/>
            <a:ext cx="4016055" cy="3024336"/>
          </a:xfrm>
          <a:prstGeom prst="rect">
            <a:avLst/>
          </a:prstGeom>
          <a:noFill/>
        </p:spPr>
      </p:pic>
      <p:pic>
        <p:nvPicPr>
          <p:cNvPr id="3077" name="Picture 5" descr="C:\Users\дом\Desktop\3197.970.jpg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896" y="3717032"/>
            <a:ext cx="4032447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32656"/>
            <a:ext cx="79928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Я ПОМНЮ! Я ГОРЖУСЬ!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дом\Desktop\569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556792"/>
            <a:ext cx="8136904" cy="49011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57</TotalTime>
  <Words>10</Words>
  <Application>Microsoft Office PowerPoint</Application>
  <PresentationFormat>Экран (4:3)</PresentationFormat>
  <Paragraphs>4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Calibri</vt:lpstr>
      <vt:lpstr>Franklin Gothic Book</vt:lpstr>
      <vt:lpstr>Franklin Gothic Medium</vt:lpstr>
      <vt:lpstr>Times New Roman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User</cp:lastModifiedBy>
  <cp:revision>13</cp:revision>
  <dcterms:created xsi:type="dcterms:W3CDTF">2020-02-03T17:07:03Z</dcterms:created>
  <dcterms:modified xsi:type="dcterms:W3CDTF">2023-11-04T06:59:20Z</dcterms:modified>
</cp:coreProperties>
</file>