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4" r:id="rId2"/>
    <p:sldId id="287" r:id="rId3"/>
    <p:sldId id="265" r:id="rId4"/>
    <p:sldId id="273" r:id="rId5"/>
    <p:sldId id="286" r:id="rId6"/>
    <p:sldId id="270" r:id="rId7"/>
    <p:sldId id="285" r:id="rId8"/>
    <p:sldId id="289" r:id="rId9"/>
  </p:sldIdLst>
  <p:sldSz cx="10477500" cy="7345363"/>
  <p:notesSz cx="6858000" cy="9144000"/>
  <p:defaultTextStyle>
    <a:defPPr>
      <a:defRPr lang="ru-RU"/>
    </a:defPPr>
    <a:lvl1pPr marL="0" algn="l" defTabSz="10182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122" algn="l" defTabSz="10182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245" algn="l" defTabSz="10182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7367" algn="l" defTabSz="10182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6491" algn="l" defTabSz="10182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5612" algn="l" defTabSz="10182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4735" algn="l" defTabSz="10182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3857" algn="l" defTabSz="10182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2979" algn="l" defTabSz="10182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14">
          <p15:clr>
            <a:srgbClr val="A4A3A4"/>
          </p15:clr>
        </p15:guide>
        <p15:guide id="2" pos="33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7" d="100"/>
          <a:sy n="37" d="100"/>
        </p:scale>
        <p:origin x="278" y="38"/>
      </p:cViewPr>
      <p:guideLst>
        <p:guide orient="horz" pos="2314"/>
        <p:guide pos="33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D6529-A5FD-4605-A8A3-E12B04BF627B}" type="datetimeFigureOut">
              <a:rPr lang="ru-RU" smtClean="0"/>
              <a:t>17.10.2024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84250" y="685800"/>
            <a:ext cx="48895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7A113F-F65F-450F-B541-51D19C6F70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78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5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0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35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81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26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70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5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60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84250" y="685800"/>
            <a:ext cx="48895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D56A1540-EE6D-486D-8253-DDB662E41A07}" type="slidenum">
              <a:rPr lang="ru-RU" smtClean="0"/>
              <a:pPr eaLnBrk="1" hangingPunct="1"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84250" y="685800"/>
            <a:ext cx="48895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D56A1540-EE6D-486D-8253-DDB662E41A07}" type="slidenum">
              <a:rPr lang="ru-RU" smtClean="0">
                <a:solidFill>
                  <a:prstClr val="black"/>
                </a:solidFill>
              </a:rPr>
              <a:pPr eaLnBrk="1" hangingPunct="1"/>
              <a:t>6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814" y="2281824"/>
            <a:ext cx="8905875" cy="157449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25" y="4162373"/>
            <a:ext cx="7334250" cy="1877148"/>
          </a:xfrm>
        </p:spPr>
        <p:txBody>
          <a:bodyPr/>
          <a:lstStyle>
            <a:lvl1pPr marL="0" indent="0" algn="ctr">
              <a:buNone/>
              <a:defRPr/>
            </a:lvl1pPr>
            <a:lvl2pPr marL="509122" indent="0" algn="ctr">
              <a:buNone/>
              <a:defRPr/>
            </a:lvl2pPr>
            <a:lvl3pPr marL="1018245" indent="0" algn="ctr">
              <a:buNone/>
              <a:defRPr/>
            </a:lvl3pPr>
            <a:lvl4pPr marL="1527367" indent="0" algn="ctr">
              <a:buNone/>
              <a:defRPr/>
            </a:lvl4pPr>
            <a:lvl5pPr marL="2036491" indent="0" algn="ctr">
              <a:buNone/>
              <a:defRPr/>
            </a:lvl5pPr>
            <a:lvl6pPr marL="2545612" indent="0" algn="ctr">
              <a:buNone/>
              <a:defRPr/>
            </a:lvl6pPr>
            <a:lvl7pPr marL="3054735" indent="0" algn="ctr">
              <a:buNone/>
              <a:defRPr/>
            </a:lvl7pPr>
            <a:lvl8pPr marL="3563857" indent="0" algn="ctr">
              <a:buNone/>
              <a:defRPr/>
            </a:lvl8pPr>
            <a:lvl9pPr marL="407297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927E52-21AB-4DF4-AFE7-4A1C79DF6D2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40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A2172-F880-40B9-A541-CF71B2B9D95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080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596187" y="294157"/>
            <a:ext cx="2357438" cy="6267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23875" y="294157"/>
            <a:ext cx="6897688" cy="6267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626DBF-A2BB-44FD-BC8D-4BD2DFA368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189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EC814-BDE1-41DC-9D82-565141D4E73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422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650" y="4720077"/>
            <a:ext cx="8905875" cy="1458871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650" y="3113280"/>
            <a:ext cx="8905875" cy="1606798"/>
          </a:xfrm>
        </p:spPr>
        <p:txBody>
          <a:bodyPr anchor="b"/>
          <a:lstStyle>
            <a:lvl1pPr marL="0" indent="0">
              <a:buNone/>
              <a:defRPr sz="2200"/>
            </a:lvl1pPr>
            <a:lvl2pPr marL="509122" indent="0">
              <a:buNone/>
              <a:defRPr sz="2000"/>
            </a:lvl2pPr>
            <a:lvl3pPr marL="1018245" indent="0">
              <a:buNone/>
              <a:defRPr sz="1800"/>
            </a:lvl3pPr>
            <a:lvl4pPr marL="1527367" indent="0">
              <a:buNone/>
              <a:defRPr sz="1600"/>
            </a:lvl4pPr>
            <a:lvl5pPr marL="2036491" indent="0">
              <a:buNone/>
              <a:defRPr sz="1600"/>
            </a:lvl5pPr>
            <a:lvl6pPr marL="2545612" indent="0">
              <a:buNone/>
              <a:defRPr sz="1600"/>
            </a:lvl6pPr>
            <a:lvl7pPr marL="3054735" indent="0">
              <a:buNone/>
              <a:defRPr sz="1600"/>
            </a:lvl7pPr>
            <a:lvl8pPr marL="3563857" indent="0">
              <a:buNone/>
              <a:defRPr sz="1600"/>
            </a:lvl8pPr>
            <a:lvl9pPr marL="4072979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10EB31-3EE9-425A-B2D8-C4B9B6C9E5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906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23876" y="1713920"/>
            <a:ext cx="4627563" cy="4847600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26062" y="1713920"/>
            <a:ext cx="4627563" cy="4847600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3A7485-026F-445E-93D0-82F2A3D786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412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3875" y="1644205"/>
            <a:ext cx="4629382" cy="68522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122" indent="0">
              <a:buNone/>
              <a:defRPr sz="2200" b="1"/>
            </a:lvl2pPr>
            <a:lvl3pPr marL="1018245" indent="0">
              <a:buNone/>
              <a:defRPr sz="2000" b="1"/>
            </a:lvl3pPr>
            <a:lvl4pPr marL="1527367" indent="0">
              <a:buNone/>
              <a:defRPr sz="1800" b="1"/>
            </a:lvl4pPr>
            <a:lvl5pPr marL="2036491" indent="0">
              <a:buNone/>
              <a:defRPr sz="1800" b="1"/>
            </a:lvl5pPr>
            <a:lvl6pPr marL="2545612" indent="0">
              <a:buNone/>
              <a:defRPr sz="1800" b="1"/>
            </a:lvl6pPr>
            <a:lvl7pPr marL="3054735" indent="0">
              <a:buNone/>
              <a:defRPr sz="1800" b="1"/>
            </a:lvl7pPr>
            <a:lvl8pPr marL="3563857" indent="0">
              <a:buNone/>
              <a:defRPr sz="1800" b="1"/>
            </a:lvl8pPr>
            <a:lvl9pPr marL="407297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3875" y="2329432"/>
            <a:ext cx="4629382" cy="4232086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22426" y="1644205"/>
            <a:ext cx="4631201" cy="68522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122" indent="0">
              <a:buNone/>
              <a:defRPr sz="2200" b="1"/>
            </a:lvl2pPr>
            <a:lvl3pPr marL="1018245" indent="0">
              <a:buNone/>
              <a:defRPr sz="2000" b="1"/>
            </a:lvl3pPr>
            <a:lvl4pPr marL="1527367" indent="0">
              <a:buNone/>
              <a:defRPr sz="1800" b="1"/>
            </a:lvl4pPr>
            <a:lvl5pPr marL="2036491" indent="0">
              <a:buNone/>
              <a:defRPr sz="1800" b="1"/>
            </a:lvl5pPr>
            <a:lvl6pPr marL="2545612" indent="0">
              <a:buNone/>
              <a:defRPr sz="1800" b="1"/>
            </a:lvl6pPr>
            <a:lvl7pPr marL="3054735" indent="0">
              <a:buNone/>
              <a:defRPr sz="1800" b="1"/>
            </a:lvl7pPr>
            <a:lvl8pPr marL="3563857" indent="0">
              <a:buNone/>
              <a:defRPr sz="1800" b="1"/>
            </a:lvl8pPr>
            <a:lvl9pPr marL="407297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22426" y="2329432"/>
            <a:ext cx="4631201" cy="4232086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57B738-EE49-4AE3-8E65-B3EF1E6221D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702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ABCD12-C039-4494-B201-B65C53C83CC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591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387D9-FBCB-45F4-9E31-33FD5150A16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716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3877" y="292454"/>
            <a:ext cx="3447025" cy="1244631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96411" y="292456"/>
            <a:ext cx="5857214" cy="6269064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3877" y="1537087"/>
            <a:ext cx="3447025" cy="5024433"/>
          </a:xfrm>
        </p:spPr>
        <p:txBody>
          <a:bodyPr/>
          <a:lstStyle>
            <a:lvl1pPr marL="0" indent="0">
              <a:buNone/>
              <a:defRPr sz="1600"/>
            </a:lvl1pPr>
            <a:lvl2pPr marL="509122" indent="0">
              <a:buNone/>
              <a:defRPr sz="1300"/>
            </a:lvl2pPr>
            <a:lvl3pPr marL="1018245" indent="0">
              <a:buNone/>
              <a:defRPr sz="1100"/>
            </a:lvl3pPr>
            <a:lvl4pPr marL="1527367" indent="0">
              <a:buNone/>
              <a:defRPr sz="1000"/>
            </a:lvl4pPr>
            <a:lvl5pPr marL="2036491" indent="0">
              <a:buNone/>
              <a:defRPr sz="1000"/>
            </a:lvl5pPr>
            <a:lvl6pPr marL="2545612" indent="0">
              <a:buNone/>
              <a:defRPr sz="1000"/>
            </a:lvl6pPr>
            <a:lvl7pPr marL="3054735" indent="0">
              <a:buNone/>
              <a:defRPr sz="1000"/>
            </a:lvl7pPr>
            <a:lvl8pPr marL="3563857" indent="0">
              <a:buNone/>
              <a:defRPr sz="1000"/>
            </a:lvl8pPr>
            <a:lvl9pPr marL="407297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A14083-D649-4DF3-878D-3B9EB46F3D2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80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3663" y="5141754"/>
            <a:ext cx="6286500" cy="60701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53663" y="656322"/>
            <a:ext cx="6286500" cy="4407218"/>
          </a:xfrm>
        </p:spPr>
        <p:txBody>
          <a:bodyPr/>
          <a:lstStyle>
            <a:lvl1pPr marL="0" indent="0">
              <a:buNone/>
              <a:defRPr sz="3600"/>
            </a:lvl1pPr>
            <a:lvl2pPr marL="509122" indent="0">
              <a:buNone/>
              <a:defRPr sz="3100"/>
            </a:lvl2pPr>
            <a:lvl3pPr marL="1018245" indent="0">
              <a:buNone/>
              <a:defRPr sz="2700"/>
            </a:lvl3pPr>
            <a:lvl4pPr marL="1527367" indent="0">
              <a:buNone/>
              <a:defRPr sz="2200"/>
            </a:lvl4pPr>
            <a:lvl5pPr marL="2036491" indent="0">
              <a:buNone/>
              <a:defRPr sz="2200"/>
            </a:lvl5pPr>
            <a:lvl6pPr marL="2545612" indent="0">
              <a:buNone/>
              <a:defRPr sz="2200"/>
            </a:lvl6pPr>
            <a:lvl7pPr marL="3054735" indent="0">
              <a:buNone/>
              <a:defRPr sz="2200"/>
            </a:lvl7pPr>
            <a:lvl8pPr marL="3563857" indent="0">
              <a:buNone/>
              <a:defRPr sz="2200"/>
            </a:lvl8pPr>
            <a:lvl9pPr marL="4072979" indent="0">
              <a:buNone/>
              <a:defRPr sz="22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53663" y="5748767"/>
            <a:ext cx="6286500" cy="862059"/>
          </a:xfrm>
        </p:spPr>
        <p:txBody>
          <a:bodyPr/>
          <a:lstStyle>
            <a:lvl1pPr marL="0" indent="0">
              <a:buNone/>
              <a:defRPr sz="1600"/>
            </a:lvl1pPr>
            <a:lvl2pPr marL="509122" indent="0">
              <a:buNone/>
              <a:defRPr sz="1300"/>
            </a:lvl2pPr>
            <a:lvl3pPr marL="1018245" indent="0">
              <a:buNone/>
              <a:defRPr sz="1100"/>
            </a:lvl3pPr>
            <a:lvl4pPr marL="1527367" indent="0">
              <a:buNone/>
              <a:defRPr sz="1000"/>
            </a:lvl4pPr>
            <a:lvl5pPr marL="2036491" indent="0">
              <a:buNone/>
              <a:defRPr sz="1000"/>
            </a:lvl5pPr>
            <a:lvl6pPr marL="2545612" indent="0">
              <a:buNone/>
              <a:defRPr sz="1000"/>
            </a:lvl6pPr>
            <a:lvl7pPr marL="3054735" indent="0">
              <a:buNone/>
              <a:defRPr sz="1000"/>
            </a:lvl7pPr>
            <a:lvl8pPr marL="3563857" indent="0">
              <a:buNone/>
              <a:defRPr sz="1000"/>
            </a:lvl8pPr>
            <a:lvl9pPr marL="407297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14A65B-08CF-4248-928E-1BDF8F8BAC6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348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23875" y="294155"/>
            <a:ext cx="9429750" cy="1224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824" tIns="50912" rIns="101824" bIns="509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3875" y="1713920"/>
            <a:ext cx="9429750" cy="484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824" tIns="50912" rIns="101824" bIns="509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23875" y="6689041"/>
            <a:ext cx="2444750" cy="51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824" tIns="50912" rIns="101824" bIns="50912" numCol="1" anchor="t" anchorCtr="0" compatLnSpc="1">
            <a:prstTxWarp prst="textNoShape">
              <a:avLst/>
            </a:prstTxWarp>
          </a:bodyPr>
          <a:lstStyle>
            <a:lvl1pPr>
              <a:defRPr sz="1600"/>
            </a:lvl1pPr>
          </a:lstStyle>
          <a:p>
            <a:pPr defTabSz="91429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79814" y="6689041"/>
            <a:ext cx="3317875" cy="51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824" tIns="50912" rIns="101824" bIns="50912" numCol="1" anchor="t" anchorCtr="0" compatLnSpc="1">
            <a:prstTxWarp prst="textNoShape">
              <a:avLst/>
            </a:prstTxWarp>
          </a:bodyPr>
          <a:lstStyle>
            <a:lvl1pPr algn="ctr">
              <a:defRPr sz="1600"/>
            </a:lvl1pPr>
          </a:lstStyle>
          <a:p>
            <a:pPr defTabSz="91429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08875" y="6689041"/>
            <a:ext cx="2444750" cy="51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824" tIns="50912" rIns="101824" bIns="50912" numCol="1" anchor="t" anchorCtr="0" compatLnSpc="1">
            <a:prstTxWarp prst="textNoShape">
              <a:avLst/>
            </a:prstTxWarp>
          </a:bodyPr>
          <a:lstStyle>
            <a:lvl1pPr algn="r">
              <a:defRPr sz="1600"/>
            </a:lvl1pPr>
          </a:lstStyle>
          <a:p>
            <a:pPr defTabSz="914290" fontAlgn="base">
              <a:spcBef>
                <a:spcPct val="0"/>
              </a:spcBef>
              <a:spcAft>
                <a:spcPct val="0"/>
              </a:spcAft>
              <a:defRPr/>
            </a:pPr>
            <a:fld id="{EFF9BFE7-DA8B-4BDD-B06C-9672932ED26B}" type="slidenum">
              <a:rPr lang="ru-RU" smtClean="0">
                <a:solidFill>
                  <a:srgbClr val="000000"/>
                </a:solidFill>
              </a:rPr>
              <a:pPr defTabSz="91429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990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509122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1018245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527367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2036491" algn="ctr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81842" indent="-381842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827323" indent="-318202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  <a:cs typeface="+mn-cs"/>
        </a:defRPr>
      </a:lvl2pPr>
      <a:lvl3pPr marL="1272807" indent="-254562" algn="l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  <a:cs typeface="+mn-cs"/>
        </a:defRPr>
      </a:lvl3pPr>
      <a:lvl4pPr marL="1781929" indent="-254562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cs typeface="+mn-cs"/>
        </a:defRPr>
      </a:lvl4pPr>
      <a:lvl5pPr marL="2291050" indent="-254562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cs typeface="+mn-cs"/>
        </a:defRPr>
      </a:lvl5pPr>
      <a:lvl6pPr marL="2800174" indent="-254562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cs typeface="+mn-cs"/>
        </a:defRPr>
      </a:lvl6pPr>
      <a:lvl7pPr marL="3309296" indent="-254562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cs typeface="+mn-cs"/>
        </a:defRPr>
      </a:lvl7pPr>
      <a:lvl8pPr marL="3818418" indent="-254562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cs typeface="+mn-cs"/>
        </a:defRPr>
      </a:lvl8pPr>
      <a:lvl9pPr marL="4327541" indent="-254562" algn="l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101824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122" algn="l" defTabSz="101824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245" algn="l" defTabSz="101824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7367" algn="l" defTabSz="101824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6491" algn="l" defTabSz="101824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5612" algn="l" defTabSz="101824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4735" algn="l" defTabSz="101824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3857" algn="l" defTabSz="101824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2979" algn="l" defTabSz="101824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рямоугольник 1"/>
          <p:cNvSpPr>
            <a:spLocks noChangeArrowheads="1"/>
          </p:cNvSpPr>
          <p:nvPr/>
        </p:nvSpPr>
        <p:spPr bwMode="auto">
          <a:xfrm>
            <a:off x="2864945" y="612115"/>
            <a:ext cx="7285136" cy="668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12" tIns="50906" rIns="101812" bIns="50906">
            <a:spAutoFit/>
          </a:bodyPr>
          <a:lstStyle/>
          <a:p>
            <a:pPr algn="ctr"/>
            <a:r>
              <a:rPr lang="ru-RU" sz="8000" b="1" dirty="0">
                <a:solidFill>
                  <a:srgbClr val="C00000"/>
                </a:solidFill>
              </a:rPr>
              <a:t>«Маленькие герои большой войны»</a:t>
            </a:r>
            <a:endParaRPr lang="ru-RU" sz="8000" dirty="0">
              <a:solidFill>
                <a:srgbClr val="C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8000" b="1" i="1" dirty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800" b="1" i="1" dirty="0">
                <a:solidFill>
                  <a:srgbClr val="002060"/>
                </a:solidFill>
              </a:rPr>
              <a:t>                                                   Подготовила: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800" b="1" i="1" dirty="0">
                <a:solidFill>
                  <a:srgbClr val="002060"/>
                </a:solidFill>
              </a:rPr>
              <a:t>                                                  Сысоева Е. О.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800" b="1" i="1" dirty="0">
                <a:solidFill>
                  <a:srgbClr val="002060"/>
                </a:solidFill>
              </a:rPr>
              <a:t>                                                                          учитель начальных классов 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800" b="1" i="1" dirty="0">
                <a:solidFill>
                  <a:srgbClr val="002060"/>
                </a:solidFill>
              </a:rPr>
              <a:t>                                                        МАОУ «СОШ №1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800" b="1" i="1" dirty="0">
                <a:solidFill>
                  <a:srgbClr val="002060"/>
                </a:solidFill>
              </a:rPr>
              <a:t>                                                  г. Черепанова»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800" b="1" i="1" dirty="0">
                <a:solidFill>
                  <a:srgbClr val="002060"/>
                </a:solidFill>
              </a:rPr>
              <a:t>                                                                  Новосибирской области        </a:t>
            </a:r>
            <a:r>
              <a:rPr lang="ru-RU" sz="1800" b="1" i="1" dirty="0">
                <a:solidFill>
                  <a:srgbClr val="000000"/>
                </a:solidFill>
              </a:rPr>
              <a:t>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01475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422326" y="612115"/>
            <a:ext cx="8064897" cy="5304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812" tIns="50906" rIns="101812" bIns="50906">
            <a:spAutoFit/>
          </a:bodyPr>
          <a:lstStyle/>
          <a:p>
            <a:pPr algn="ctr"/>
            <a:r>
              <a:rPr lang="ru-RU" sz="8000" b="1" dirty="0">
                <a:solidFill>
                  <a:srgbClr val="C00000"/>
                </a:solidFill>
              </a:rPr>
              <a:t>«Маленькие герои большой войны»</a:t>
            </a:r>
            <a:endParaRPr lang="ru-RU" sz="8000" dirty="0">
              <a:solidFill>
                <a:srgbClr val="C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8000" b="1" i="1" dirty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800" b="1" i="1" dirty="0">
                <a:solidFill>
                  <a:srgbClr val="002060"/>
                </a:solidFill>
              </a:rPr>
              <a:t>                                                   </a:t>
            </a:r>
            <a:r>
              <a:rPr lang="ru-RU" sz="1800" b="1" i="1" dirty="0" smtClean="0">
                <a:solidFill>
                  <a:srgbClr val="002060"/>
                </a:solidFill>
              </a:rPr>
              <a:t>       </a:t>
            </a:r>
            <a:r>
              <a:rPr lang="ru-RU" sz="1800" b="1" i="1" dirty="0" smtClean="0">
                <a:solidFill>
                  <a:srgbClr val="000000"/>
                </a:solidFill>
              </a:rPr>
              <a:t>                </a:t>
            </a:r>
            <a:endParaRPr lang="ru-RU" sz="1800" b="1" i="1" dirty="0">
              <a:solidFill>
                <a:srgbClr val="000000"/>
              </a:solidFill>
            </a:endParaRPr>
          </a:p>
        </p:txBody>
      </p:sp>
      <p:pic>
        <p:nvPicPr>
          <p:cNvPr id="1026" name="Picture 2" descr="https://pimg.mycdn.me/getImage?disableStub=true&amp;type=VIDEO_S_720&amp;url=http%3A%2F%2Fvdp.mycdn.me%2FgetImage%3Fid%3D11272521157%26idx%3D30%26thumbType%3D47%26f%3D1%26i%3D1&amp;signatureToken=_Ih1hqpgVzJggxWNqJQoc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8" t="4352" r="11767" b="3148"/>
          <a:stretch/>
        </p:blipFill>
        <p:spPr bwMode="auto">
          <a:xfrm>
            <a:off x="2784926" y="3249882"/>
            <a:ext cx="5321508" cy="3568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699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ChangeArrowheads="1"/>
          </p:cNvSpPr>
          <p:nvPr/>
        </p:nvSpPr>
        <p:spPr bwMode="auto">
          <a:xfrm>
            <a:off x="1375848" y="3528665"/>
            <a:ext cx="8712968" cy="3057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824" tIns="50912" rIns="101824" bIns="50912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</a:rPr>
              <a:t>9 мая</a:t>
            </a:r>
          </a:p>
          <a:p>
            <a:pPr algn="ctr"/>
            <a:r>
              <a:rPr lang="ru-RU" sz="9600" b="1" dirty="0" smtClean="0">
                <a:solidFill>
                  <a:srgbClr val="C00000"/>
                </a:solidFill>
              </a:rPr>
              <a:t>1945 </a:t>
            </a:r>
            <a:r>
              <a:rPr lang="ru-RU" sz="9600" b="1" dirty="0">
                <a:solidFill>
                  <a:srgbClr val="C00000"/>
                </a:solidFill>
              </a:rPr>
              <a:t>года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350318" y="216297"/>
            <a:ext cx="8712968" cy="3057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824" tIns="50912" rIns="101824" bIns="50912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002060"/>
                </a:solidFill>
              </a:rPr>
              <a:t>22 </a:t>
            </a:r>
            <a:r>
              <a:rPr lang="ru-RU" sz="9600" b="1" dirty="0">
                <a:solidFill>
                  <a:srgbClr val="002060"/>
                </a:solidFill>
              </a:rPr>
              <a:t>июня </a:t>
            </a:r>
            <a:endParaRPr lang="ru-RU" sz="9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9600" b="1" dirty="0" smtClean="0">
                <a:solidFill>
                  <a:srgbClr val="002060"/>
                </a:solidFill>
              </a:rPr>
              <a:t>1941 </a:t>
            </a:r>
            <a:r>
              <a:rPr lang="ru-RU" sz="9600" b="1" dirty="0">
                <a:solidFill>
                  <a:srgbClr val="002060"/>
                </a:solidFill>
              </a:rPr>
              <a:t>года</a:t>
            </a:r>
          </a:p>
        </p:txBody>
      </p:sp>
    </p:spTree>
    <p:extLst>
      <p:ext uri="{BB962C8B-B14F-4D97-AF65-F5344CB8AC3E}">
        <p14:creationId xmlns:p14="http://schemas.microsoft.com/office/powerpoint/2010/main" val="182477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konzlag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334" y="216296"/>
            <a:ext cx="5040560" cy="3165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malayachronicles.com/wp-content/uploads/2017/01/1159690-640x4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767" y="3528665"/>
            <a:ext cx="5457814" cy="360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442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leningradpobeda.ru/1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342" y="581577"/>
            <a:ext cx="3810000" cy="539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mg0.liveinternet.ru/images/attach/d/0/139/946/139946506_3109898_Blok_deti_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307" y="3816697"/>
            <a:ext cx="4464495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c.pics.livejournal.com/skif_tag/19770500/4510475/4510475_origin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307" y="432321"/>
            <a:ext cx="4464495" cy="3010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542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xn--253-5cd3cgu2f.xn--p1ai/d/1256746/d/img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757" y="146431"/>
            <a:ext cx="4858266" cy="3372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ds02.infourok.ru/uploads/ex/11b1/00010f98-571a3e67/img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0508">
            <a:off x="1759342" y="3801253"/>
            <a:ext cx="4288533" cy="3006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4th.com.ua/uploads/news/news_143120818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780">
            <a:off x="6150757" y="3974083"/>
            <a:ext cx="4238221" cy="2943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236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fb.ru/misc/i/gallery/29368/7266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318" y="720353"/>
            <a:ext cx="8646753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730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78310" y="432321"/>
            <a:ext cx="856895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Зная прошлое, мы бережём настоящее и думаем о будущем.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pic>
        <p:nvPicPr>
          <p:cNvPr id="4098" name="Picture 2" descr="https://ds04.infourok.ru/uploads/ex/00aa/000cbe61-26048f60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446" y="3017644"/>
            <a:ext cx="5472607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cdn01.ru/files/users/images/ca/3e/ca3e047ac0013fa2533a0c3e816fbfa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708" y="5931236"/>
            <a:ext cx="19621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25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День Победы_06">
  <a:themeElements>
    <a:clrScheme name="День Победы_06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61</Words>
  <Application>Microsoft Office PowerPoint</Application>
  <PresentationFormat>Произвольный</PresentationFormat>
  <Paragraphs>18</Paragraphs>
  <Slides>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Bookman Old Style</vt:lpstr>
      <vt:lpstr>Calibri</vt:lpstr>
      <vt:lpstr>Times New Roman</vt:lpstr>
      <vt:lpstr>День Победы_06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Админ</cp:lastModifiedBy>
  <cp:revision>27</cp:revision>
  <cp:lastPrinted>2018-04-17T13:29:15Z</cp:lastPrinted>
  <dcterms:created xsi:type="dcterms:W3CDTF">2018-04-17T11:56:35Z</dcterms:created>
  <dcterms:modified xsi:type="dcterms:W3CDTF">2024-10-17T14:12:26Z</dcterms:modified>
</cp:coreProperties>
</file>