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1" r:id="rId4"/>
    <p:sldId id="267" r:id="rId5"/>
    <p:sldId id="263" r:id="rId6"/>
    <p:sldId id="262" r:id="rId7"/>
    <p:sldId id="269" r:id="rId8"/>
    <p:sldId id="270" r:id="rId9"/>
    <p:sldId id="271" r:id="rId10"/>
    <p:sldId id="268" r:id="rId11"/>
    <p:sldId id="272" r:id="rId12"/>
    <p:sldId id="257" r:id="rId13"/>
    <p:sldId id="258" r:id="rId14"/>
    <p:sldId id="259" r:id="rId15"/>
    <p:sldId id="265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35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109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38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80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44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391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605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465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574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7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38242-03C9-4A26-B4B4-D4E22DDACB9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4FCDE-B20C-4E60-B355-646CE0501F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81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2262113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Тема: Общие агротехнические требования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996952"/>
            <a:ext cx="6400800" cy="175260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предмет: Введение/профессия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Тракторист-машинист сельскохозяйственного производства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8056" y="5323834"/>
            <a:ext cx="69674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Преподаватель ГАПОУ АО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Устьянский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индустриальный техникум»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Невзорова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М.И.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Группа № 11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567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Ширина захвата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Фото Культиваторы полуприцепные КПО КМ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8280920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9074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Нарушение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агротребований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к обработке почвы приводит к: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ухудшению условий роста и развития культурных растений;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снижению урожайности;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уменьшению эффективности удобрений и химических средств защиты растений;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снижению эффективности мелиорации;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возможности развития эрозии почвы;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снижению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плодородия.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999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Система контроля глубины обработки почвы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electroseed.ru/ssl/u/2c/5a2110a13311eab3cda589033d395d/-/%D0%A1%D0%93%D0%9A-0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08912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4995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Датчик глубины ДВГ 200</a:t>
            </a:r>
          </a:p>
        </p:txBody>
      </p:sp>
      <p:pic>
        <p:nvPicPr>
          <p:cNvPr id="4" name="Объект 3" descr="https://electroseed.ru/ssl/u/4f/8c43f6a13411eaaa8e9a63d21e1efc/-/%D0%A1%D0%93%D0%9A-0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680520" cy="489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477160"/>
            <a:ext cx="3626410" cy="4904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28384" y="6381328"/>
            <a:ext cx="783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997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121"/>
            <a:ext cx="8229600" cy="81159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монитор</a:t>
            </a:r>
          </a:p>
        </p:txBody>
      </p:sp>
      <p:pic>
        <p:nvPicPr>
          <p:cNvPr id="4" name="Объект 3" descr="https://electroseed.ru/ssl/u/a5/0ed2b8a13311ea95d1bf7e4cb05bc4/-/%D0%A1%D0%93%D0%9A-0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6" y="980728"/>
            <a:ext cx="8214278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106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Эталон ответа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339214"/>
              </p:ext>
            </p:extLst>
          </p:nvPr>
        </p:nvGraphicFramePr>
        <p:xfrm>
          <a:off x="251521" y="1556793"/>
          <a:ext cx="8640959" cy="1514460"/>
        </p:xfrm>
        <a:graphic>
          <a:graphicData uri="http://schemas.openxmlformats.org/drawingml/2006/table">
            <a:tbl>
              <a:tblPr firstRow="1" firstCol="1" bandRow="1"/>
              <a:tblGrid>
                <a:gridCol w="1318148"/>
                <a:gridCol w="742084"/>
                <a:gridCol w="742084"/>
                <a:gridCol w="742084"/>
                <a:gridCol w="742084"/>
                <a:gridCol w="742084"/>
                <a:gridCol w="742084"/>
                <a:gridCol w="742084"/>
                <a:gridCol w="742084"/>
                <a:gridCol w="666059"/>
                <a:gridCol w="720080"/>
              </a:tblGrid>
              <a:tr h="388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endParaRPr lang="ru-RU" sz="20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95736" y="3717032"/>
            <a:ext cx="5798447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Критерии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оценки</a:t>
            </a: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10 баллов – отлично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8-9 баллов – хорошо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6-7 баллов – удовлетворительно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 и ниже - неудовлетворительно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4416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132856"/>
            <a:ext cx="65527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87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000\Desktop\Общие агротребования\перемешивание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208911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4680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24" y="339923"/>
            <a:ext cx="8229600" cy="960543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Методика измерений и учета показателей качества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глубины обработки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konspekta.net/studopediainfo/baza1/440298612136.files/image002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4176464" cy="460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konspekta.net/studopediainfo/baza1/440298612136.files/image00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641" y="476672"/>
            <a:ext cx="3672408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58576" y="5233191"/>
            <a:ext cx="1927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a - глубиномером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5233191"/>
            <a:ext cx="2243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 - двумя линейками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583" y="5881029"/>
            <a:ext cx="7263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 – основание; 2 – рейка с делениями; 3 – скобы; 4 – под­вижная планка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21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Равномерность глубины</a:t>
            </a:r>
            <a:endParaRPr lang="ru-RU" dirty="0"/>
          </a:p>
        </p:txBody>
      </p:sp>
      <p:pic>
        <p:nvPicPr>
          <p:cNvPr id="6" name="Объект 5" descr="C:\Users\000\Desktop\Общие агротребования\измерение глубины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640959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633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Степень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рыхлости 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рошение)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почвы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4207978"/>
              </p:ext>
            </p:extLst>
          </p:nvPr>
        </p:nvGraphicFramePr>
        <p:xfrm>
          <a:off x="251520" y="2400270"/>
          <a:ext cx="8640966" cy="3385799"/>
        </p:xfrm>
        <a:graphic>
          <a:graphicData uri="http://schemas.openxmlformats.org/drawingml/2006/table">
            <a:tbl>
              <a:tblPr firstRow="1" firstCol="1" bandRow="1"/>
              <a:tblGrid>
                <a:gridCol w="905706"/>
                <a:gridCol w="555769"/>
                <a:gridCol w="545665"/>
                <a:gridCol w="555769"/>
                <a:gridCol w="545665"/>
                <a:gridCol w="555769"/>
                <a:gridCol w="424406"/>
                <a:gridCol w="159729"/>
                <a:gridCol w="648072"/>
                <a:gridCol w="798878"/>
                <a:gridCol w="25400"/>
                <a:gridCol w="615882"/>
                <a:gridCol w="965397"/>
                <a:gridCol w="42715"/>
                <a:gridCol w="720080"/>
                <a:gridCol w="318430"/>
                <a:gridCol w="257634"/>
              </a:tblGrid>
              <a:tr h="1234048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Общий вес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Размер глыб, см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666">
                <a:tc>
                  <a:txBody>
                    <a:bodyPr/>
                    <a:lstStyle/>
                    <a:p>
                      <a:pPr algn="l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пробы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более 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15-25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10-15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5-19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менее 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128">
                <a:tc rowSpan="2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ts val="15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3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484784"/>
            <a:ext cx="864096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 записи результатов по определению крошения почвы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02221" y="6289670"/>
            <a:ext cx="783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видео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9404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Глыбистость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описание: c:\windows\temp\finereader11\media\image25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56084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673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Гребнистость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почвы при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помощи мерной ленты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4" name="Объект 3" descr="https://konspekta.net/studopediainfo/baza1/440298612136.files/image00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3"/>
            <a:ext cx="4176464" cy="1958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konspekta.net/studopediainfo/baza1/440298612136.files/image00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4545030" cy="18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27185" y="3117629"/>
            <a:ext cx="4329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 – шнур в исходном положении (натянут)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4" y="6318612"/>
            <a:ext cx="4828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 – шнур копирует рельеф обработанного поля</a:t>
            </a:r>
          </a:p>
        </p:txBody>
      </p:sp>
      <p:pic>
        <p:nvPicPr>
          <p:cNvPr id="8" name="Рисунок 7" descr="https://konspekta.net/studopediainfo/baza1/440298612136.files/image00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194" y="3122177"/>
            <a:ext cx="3744415" cy="19442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5148063" y="2060848"/>
            <a:ext cx="3422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Поверхность правильно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вспаханного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поля</a:t>
            </a:r>
          </a:p>
        </p:txBody>
      </p:sp>
    </p:spTree>
    <p:extLst>
      <p:ext uri="{BB962C8B-B14F-4D97-AF65-F5344CB8AC3E}">
        <p14:creationId xmlns:p14="http://schemas.microsoft.com/office/powerpoint/2010/main" val="3159101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Заделка пожнивных остатков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Users\000\Desktop\Общие агротребования\ппожн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268760"/>
            <a:ext cx="5616624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000\Desktop\Общие агротребования\пожнив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3024336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000\Desktop\Общие агротребования\поожн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3024336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3820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Прямолинейность хода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Users\000\Desktop\Общие агротребования\прямол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4" y="764704"/>
            <a:ext cx="5553776" cy="26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000\Desktop\Общие агротребования\ппрям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5544616" cy="3092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000\Desktop\Общие агротребования\прямм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2952328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4750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2673</TotalTime>
  <Words>231</Words>
  <Application>Microsoft Office PowerPoint</Application>
  <PresentationFormat>Экран (4:3)</PresentationFormat>
  <Paragraphs>133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Тема: Общие агротехнические требования  </vt:lpstr>
      <vt:lpstr>Презентация PowerPoint</vt:lpstr>
      <vt:lpstr>Методика измерений и учета показателей качества глубины обработки </vt:lpstr>
      <vt:lpstr>Равномерность глубины</vt:lpstr>
      <vt:lpstr>Степень рыхлости (крошение) почвы </vt:lpstr>
      <vt:lpstr>Глыбистость </vt:lpstr>
      <vt:lpstr> Гребнистость почвы при помощи мерной ленты  </vt:lpstr>
      <vt:lpstr>Заделка пожнивных остатков</vt:lpstr>
      <vt:lpstr>Прямолинейность хода</vt:lpstr>
      <vt:lpstr>Ширина захвата</vt:lpstr>
      <vt:lpstr>Нарушение агротребований к обработке почвы приводит к: </vt:lpstr>
      <vt:lpstr>Система контроля глубины обработки почвы </vt:lpstr>
      <vt:lpstr>Датчик глубины ДВГ 200</vt:lpstr>
      <vt:lpstr>монитор</vt:lpstr>
      <vt:lpstr>Эталон ответа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20</cp:revision>
  <dcterms:created xsi:type="dcterms:W3CDTF">2022-11-25T16:54:10Z</dcterms:created>
  <dcterms:modified xsi:type="dcterms:W3CDTF">2022-11-27T14:42:11Z</dcterms:modified>
</cp:coreProperties>
</file>