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63" r:id="rId4"/>
    <p:sldId id="262" r:id="rId5"/>
    <p:sldId id="256" r:id="rId6"/>
    <p:sldId id="259" r:id="rId7"/>
    <p:sldId id="257" r:id="rId8"/>
    <p:sldId id="258" r:id="rId9"/>
    <p:sldId id="260" r:id="rId10"/>
    <p:sldId id="289" r:id="rId11"/>
    <p:sldId id="290" r:id="rId12"/>
    <p:sldId id="285" r:id="rId13"/>
    <p:sldId id="293" r:id="rId14"/>
    <p:sldId id="265" r:id="rId15"/>
    <p:sldId id="292" r:id="rId16"/>
    <p:sldId id="270" r:id="rId17"/>
    <p:sldId id="267" r:id="rId18"/>
    <p:sldId id="272" r:id="rId19"/>
    <p:sldId id="295" r:id="rId20"/>
    <p:sldId id="264" r:id="rId21"/>
    <p:sldId id="294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60"/>
  </p:normalViewPr>
  <p:slideViewPr>
    <p:cSldViewPr snapToGrid="0">
      <p:cViewPr varScale="1">
        <p:scale>
          <a:sx n="63" d="100"/>
          <a:sy n="63" d="100"/>
        </p:scale>
        <p:origin x="10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75D2E1-5B11-4C51-87AD-F32B7C9BD5B4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C7EA6F6-9543-4AEA-A57D-0B1E3A659497}">
      <dgm:prSet phldrT="[Текст]"/>
      <dgm:spPr/>
      <dgm:t>
        <a:bodyPr/>
        <a:lstStyle/>
        <a:p>
          <a:r>
            <a:rPr lang="ru-RU" dirty="0"/>
            <a:t>Девочка</a:t>
          </a:r>
        </a:p>
        <a:p>
          <a:r>
            <a:rPr lang="ru-RU" dirty="0"/>
            <a:t>6 лет</a:t>
          </a:r>
        </a:p>
      </dgm:t>
    </dgm:pt>
    <dgm:pt modelId="{FE838122-74AF-452F-A33D-4D65166EFCBA}" type="parTrans" cxnId="{5C385ECE-3D3A-4D59-B244-88796F84AF00}">
      <dgm:prSet/>
      <dgm:spPr/>
      <dgm:t>
        <a:bodyPr/>
        <a:lstStyle/>
        <a:p>
          <a:endParaRPr lang="ru-RU"/>
        </a:p>
      </dgm:t>
    </dgm:pt>
    <dgm:pt modelId="{B4F06A3B-3B4F-4A9A-A622-09005CEACFD8}" type="sibTrans" cxnId="{5C385ECE-3D3A-4D59-B244-88796F84AF00}">
      <dgm:prSet/>
      <dgm:spPr/>
      <dgm:t>
        <a:bodyPr/>
        <a:lstStyle/>
        <a:p>
          <a:endParaRPr lang="ru-RU"/>
        </a:p>
      </dgm:t>
    </dgm:pt>
    <dgm:pt modelId="{924C0F35-C171-44B5-9499-F8AC15762A2F}">
      <dgm:prSet phldrT="[Текст]"/>
      <dgm:spPr/>
      <dgm:t>
        <a:bodyPr/>
        <a:lstStyle/>
        <a:p>
          <a:r>
            <a:rPr lang="ru-RU" dirty="0"/>
            <a:t>светлая</a:t>
          </a:r>
        </a:p>
      </dgm:t>
    </dgm:pt>
    <dgm:pt modelId="{BA8DD4CA-A125-40E7-8A4E-E5585149717F}" type="parTrans" cxnId="{58D67E7B-BB78-4B46-8A46-A28B230657B9}">
      <dgm:prSet/>
      <dgm:spPr/>
      <dgm:t>
        <a:bodyPr/>
        <a:lstStyle/>
        <a:p>
          <a:endParaRPr lang="ru-RU"/>
        </a:p>
      </dgm:t>
    </dgm:pt>
    <dgm:pt modelId="{0A1B09A2-002E-4484-8EAA-8C089C2A0E95}" type="sibTrans" cxnId="{58D67E7B-BB78-4B46-8A46-A28B230657B9}">
      <dgm:prSet/>
      <dgm:spPr/>
      <dgm:t>
        <a:bodyPr/>
        <a:lstStyle/>
        <a:p>
          <a:endParaRPr lang="ru-RU"/>
        </a:p>
      </dgm:t>
    </dgm:pt>
    <dgm:pt modelId="{342F164A-72D9-498B-977E-B5289045936A}">
      <dgm:prSet phldrT="[Текст]"/>
      <dgm:spPr/>
      <dgm:t>
        <a:bodyPr/>
        <a:lstStyle/>
        <a:p>
          <a:r>
            <a:rPr lang="ru-RU" dirty="0"/>
            <a:t>3*3   </a:t>
          </a:r>
        </a:p>
      </dgm:t>
    </dgm:pt>
    <dgm:pt modelId="{FEE1AD94-73E9-429E-B26D-E86765D9EDD8}" type="parTrans" cxnId="{3A69627F-0C0B-429F-B337-41593579BD14}">
      <dgm:prSet/>
      <dgm:spPr/>
      <dgm:t>
        <a:bodyPr/>
        <a:lstStyle/>
        <a:p>
          <a:endParaRPr lang="ru-RU"/>
        </a:p>
      </dgm:t>
    </dgm:pt>
    <dgm:pt modelId="{13280F71-5ABE-48D1-8343-74250E54B634}" type="sibTrans" cxnId="{3A69627F-0C0B-429F-B337-41593579BD14}">
      <dgm:prSet/>
      <dgm:spPr/>
      <dgm:t>
        <a:bodyPr/>
        <a:lstStyle/>
        <a:p>
          <a:endParaRPr lang="ru-RU"/>
        </a:p>
      </dgm:t>
    </dgm:pt>
    <dgm:pt modelId="{132C0C1D-B838-42A5-9246-F00ECCC5A48F}">
      <dgm:prSet phldrT="[Текст]"/>
      <dgm:spPr/>
      <dgm:t>
        <a:bodyPr/>
        <a:lstStyle/>
        <a:p>
          <a:r>
            <a:rPr lang="ru-RU" dirty="0"/>
            <a:t>Бабушка 50-55 лет</a:t>
          </a:r>
        </a:p>
      </dgm:t>
    </dgm:pt>
    <dgm:pt modelId="{E2765F1C-55C6-4A22-B74A-8DD36EF0162A}" type="parTrans" cxnId="{B25A5839-4E21-40FA-BC8C-26DAF8400D2D}">
      <dgm:prSet/>
      <dgm:spPr/>
      <dgm:t>
        <a:bodyPr/>
        <a:lstStyle/>
        <a:p>
          <a:endParaRPr lang="ru-RU"/>
        </a:p>
      </dgm:t>
    </dgm:pt>
    <dgm:pt modelId="{5884E442-9BAE-4E93-A9BA-467C4623A965}" type="sibTrans" cxnId="{B25A5839-4E21-40FA-BC8C-26DAF8400D2D}">
      <dgm:prSet/>
      <dgm:spPr/>
      <dgm:t>
        <a:bodyPr/>
        <a:lstStyle/>
        <a:p>
          <a:endParaRPr lang="ru-RU"/>
        </a:p>
      </dgm:t>
    </dgm:pt>
    <dgm:pt modelId="{23547923-48AF-4FEA-AC4E-01C5B041B9EA}">
      <dgm:prSet phldrT="[Текст]"/>
      <dgm:spPr/>
      <dgm:t>
        <a:bodyPr/>
        <a:lstStyle/>
        <a:p>
          <a:r>
            <a:rPr lang="ru-RU" dirty="0"/>
            <a:t>Уютная</a:t>
          </a:r>
        </a:p>
      </dgm:t>
    </dgm:pt>
    <dgm:pt modelId="{BA4181C2-57DA-48F4-803D-4F74BB595DE7}" type="parTrans" cxnId="{45338F8D-E6C7-493E-B78C-E7793E539DE2}">
      <dgm:prSet/>
      <dgm:spPr/>
      <dgm:t>
        <a:bodyPr/>
        <a:lstStyle/>
        <a:p>
          <a:endParaRPr lang="ru-RU"/>
        </a:p>
      </dgm:t>
    </dgm:pt>
    <dgm:pt modelId="{59A626FC-B328-450B-AFB2-C330ED2B6DD8}" type="sibTrans" cxnId="{45338F8D-E6C7-493E-B78C-E7793E539DE2}">
      <dgm:prSet/>
      <dgm:spPr/>
      <dgm:t>
        <a:bodyPr/>
        <a:lstStyle/>
        <a:p>
          <a:endParaRPr lang="ru-RU"/>
        </a:p>
      </dgm:t>
    </dgm:pt>
    <dgm:pt modelId="{82F327C5-5AD4-46BB-96D2-5A7A5C69D3CD}">
      <dgm:prSet phldrT="[Текст]"/>
      <dgm:spPr/>
      <dgm:t>
        <a:bodyPr/>
        <a:lstStyle/>
        <a:p>
          <a:r>
            <a:rPr lang="ru-RU" dirty="0"/>
            <a:t>3*3</a:t>
          </a:r>
        </a:p>
      </dgm:t>
    </dgm:pt>
    <dgm:pt modelId="{2DB2C1E1-6491-4C94-826D-5581B0F05E2C}" type="parTrans" cxnId="{EB053093-B752-49E7-9081-E347172F93A8}">
      <dgm:prSet/>
      <dgm:spPr/>
      <dgm:t>
        <a:bodyPr/>
        <a:lstStyle/>
        <a:p>
          <a:endParaRPr lang="ru-RU"/>
        </a:p>
      </dgm:t>
    </dgm:pt>
    <dgm:pt modelId="{5A072AE3-DA66-4811-93CA-43705650B8B2}" type="sibTrans" cxnId="{EB053093-B752-49E7-9081-E347172F93A8}">
      <dgm:prSet/>
      <dgm:spPr/>
      <dgm:t>
        <a:bodyPr/>
        <a:lstStyle/>
        <a:p>
          <a:endParaRPr lang="ru-RU"/>
        </a:p>
      </dgm:t>
    </dgm:pt>
    <dgm:pt modelId="{51C7D8F7-3D5E-4293-B259-D4E2EB6CB372}">
      <dgm:prSet phldrT="[Текст]"/>
      <dgm:spPr/>
      <dgm:t>
        <a:bodyPr/>
        <a:lstStyle/>
        <a:p>
          <a:r>
            <a:rPr lang="ru-RU" dirty="0"/>
            <a:t>Семейная пара</a:t>
          </a:r>
        </a:p>
      </dgm:t>
    </dgm:pt>
    <dgm:pt modelId="{A0C062B2-A8A8-412C-9CEB-85FFEE9F714A}" type="parTrans" cxnId="{7AF9BBB8-DA61-49F2-9FD7-AF292BDBE085}">
      <dgm:prSet/>
      <dgm:spPr/>
      <dgm:t>
        <a:bodyPr/>
        <a:lstStyle/>
        <a:p>
          <a:endParaRPr lang="ru-RU"/>
        </a:p>
      </dgm:t>
    </dgm:pt>
    <dgm:pt modelId="{8E8CCF29-6D0F-4305-BFE3-D29EE25E30ED}" type="sibTrans" cxnId="{7AF9BBB8-DA61-49F2-9FD7-AF292BDBE085}">
      <dgm:prSet/>
      <dgm:spPr/>
      <dgm:t>
        <a:bodyPr/>
        <a:lstStyle/>
        <a:p>
          <a:endParaRPr lang="ru-RU"/>
        </a:p>
      </dgm:t>
    </dgm:pt>
    <dgm:pt modelId="{19A15C0A-B2CF-4301-98BE-7A54AA2FD44F}">
      <dgm:prSet phldrT="[Текст]"/>
      <dgm:spPr/>
      <dgm:t>
        <a:bodyPr/>
        <a:lstStyle/>
        <a:p>
          <a:r>
            <a:rPr lang="ru-RU" dirty="0"/>
            <a:t>стильно</a:t>
          </a:r>
        </a:p>
      </dgm:t>
    </dgm:pt>
    <dgm:pt modelId="{A4828D30-6EF8-42F9-BFA1-E87974F0CA33}" type="parTrans" cxnId="{FC116A31-E37B-4217-98C7-181EAB8E5137}">
      <dgm:prSet/>
      <dgm:spPr/>
      <dgm:t>
        <a:bodyPr/>
        <a:lstStyle/>
        <a:p>
          <a:endParaRPr lang="ru-RU"/>
        </a:p>
      </dgm:t>
    </dgm:pt>
    <dgm:pt modelId="{BA7D4007-16B1-4E01-AD27-1EEA3DE8E830}" type="sibTrans" cxnId="{FC116A31-E37B-4217-98C7-181EAB8E5137}">
      <dgm:prSet/>
      <dgm:spPr/>
      <dgm:t>
        <a:bodyPr/>
        <a:lstStyle/>
        <a:p>
          <a:endParaRPr lang="ru-RU"/>
        </a:p>
      </dgm:t>
    </dgm:pt>
    <dgm:pt modelId="{597C1791-EC62-4588-A8C7-DAE712F0DAB0}">
      <dgm:prSet phldrT="[Текст]"/>
      <dgm:spPr/>
      <dgm:t>
        <a:bodyPr/>
        <a:lstStyle/>
        <a:p>
          <a:r>
            <a:rPr lang="ru-RU" dirty="0"/>
            <a:t>3*4</a:t>
          </a:r>
        </a:p>
      </dgm:t>
    </dgm:pt>
    <dgm:pt modelId="{1B2CA863-192B-43E3-9310-B0B98324D163}" type="parTrans" cxnId="{3A0A5A0D-9C13-40EE-97EB-B7B794805B59}">
      <dgm:prSet/>
      <dgm:spPr/>
      <dgm:t>
        <a:bodyPr/>
        <a:lstStyle/>
        <a:p>
          <a:endParaRPr lang="ru-RU"/>
        </a:p>
      </dgm:t>
    </dgm:pt>
    <dgm:pt modelId="{2D3DC17A-D2CC-443E-A824-0FCC9412B7F5}" type="sibTrans" cxnId="{3A0A5A0D-9C13-40EE-97EB-B7B794805B59}">
      <dgm:prSet/>
      <dgm:spPr/>
      <dgm:t>
        <a:bodyPr/>
        <a:lstStyle/>
        <a:p>
          <a:endParaRPr lang="ru-RU"/>
        </a:p>
      </dgm:t>
    </dgm:pt>
    <dgm:pt modelId="{69733150-2118-469A-9939-FD4A56AFD3C0}">
      <dgm:prSet phldrT="[Текст]"/>
      <dgm:spPr/>
      <dgm:t>
        <a:bodyPr/>
        <a:lstStyle/>
        <a:p>
          <a:r>
            <a:rPr lang="ru-RU" dirty="0"/>
            <a:t>Обои с цветами</a:t>
          </a:r>
        </a:p>
      </dgm:t>
    </dgm:pt>
    <dgm:pt modelId="{9B0989C8-56F2-4B8F-BDF5-2AE7B2F8B38E}" type="parTrans" cxnId="{BBC9AB69-E045-4AEC-8DFB-4E4787C44B91}">
      <dgm:prSet/>
      <dgm:spPr/>
    </dgm:pt>
    <dgm:pt modelId="{115964B6-349D-4E11-A636-BF794B1414E2}" type="sibTrans" cxnId="{BBC9AB69-E045-4AEC-8DFB-4E4787C44B91}">
      <dgm:prSet/>
      <dgm:spPr/>
    </dgm:pt>
    <dgm:pt modelId="{E558A19F-E62B-4050-A82F-B0B2251585E3}" type="pres">
      <dgm:prSet presAssocID="{0E75D2E1-5B11-4C51-87AD-F32B7C9BD5B4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AC09159A-BD6D-4D5C-9927-773EFF53F89E}" type="pres">
      <dgm:prSet presAssocID="{0E75D2E1-5B11-4C51-87AD-F32B7C9BD5B4}" presName="cycle" presStyleCnt="0"/>
      <dgm:spPr/>
    </dgm:pt>
    <dgm:pt modelId="{5AC77551-793C-4E84-A8C9-AE4D6C1266D1}" type="pres">
      <dgm:prSet presAssocID="{0E75D2E1-5B11-4C51-87AD-F32B7C9BD5B4}" presName="centerShape" presStyleCnt="0"/>
      <dgm:spPr/>
    </dgm:pt>
    <dgm:pt modelId="{9214C6E9-2AFD-45D8-A8C9-BAA30C3BF696}" type="pres">
      <dgm:prSet presAssocID="{0E75D2E1-5B11-4C51-87AD-F32B7C9BD5B4}" presName="connSite" presStyleLbl="node1" presStyleIdx="0" presStyleCnt="4"/>
      <dgm:spPr/>
    </dgm:pt>
    <dgm:pt modelId="{10C9E97E-81AB-4089-AE70-DEC7E85196F7}" type="pres">
      <dgm:prSet presAssocID="{0E75D2E1-5B11-4C51-87AD-F32B7C9BD5B4}" presName="visible" presStyleLbl="node1" presStyleIdx="0" presStyleCnt="4"/>
      <dgm:spPr/>
    </dgm:pt>
    <dgm:pt modelId="{A2C5CB17-3D77-4505-BCF0-11A150F095CC}" type="pres">
      <dgm:prSet presAssocID="{FE838122-74AF-452F-A33D-4D65166EFCBA}" presName="Name25" presStyleLbl="parChTrans1D1" presStyleIdx="0" presStyleCnt="3"/>
      <dgm:spPr/>
    </dgm:pt>
    <dgm:pt modelId="{9EDA536D-F7C7-4045-9F8D-9F41E510C584}" type="pres">
      <dgm:prSet presAssocID="{0C7EA6F6-9543-4AEA-A57D-0B1E3A659497}" presName="node" presStyleCnt="0"/>
      <dgm:spPr/>
    </dgm:pt>
    <dgm:pt modelId="{07F834F5-615E-4E06-BF00-E87D8EDC7711}" type="pres">
      <dgm:prSet presAssocID="{0C7EA6F6-9543-4AEA-A57D-0B1E3A659497}" presName="parentNode" presStyleLbl="node1" presStyleIdx="1" presStyleCnt="4">
        <dgm:presLayoutVars>
          <dgm:chMax val="1"/>
          <dgm:bulletEnabled val="1"/>
        </dgm:presLayoutVars>
      </dgm:prSet>
      <dgm:spPr/>
    </dgm:pt>
    <dgm:pt modelId="{B2730EB4-D698-4973-8A98-A19A1E008FAD}" type="pres">
      <dgm:prSet presAssocID="{0C7EA6F6-9543-4AEA-A57D-0B1E3A659497}" presName="childNode" presStyleLbl="revTx" presStyleIdx="0" presStyleCnt="3">
        <dgm:presLayoutVars>
          <dgm:bulletEnabled val="1"/>
        </dgm:presLayoutVars>
      </dgm:prSet>
      <dgm:spPr/>
    </dgm:pt>
    <dgm:pt modelId="{442A76B9-3F63-4A29-AF78-0E18226A35C6}" type="pres">
      <dgm:prSet presAssocID="{E2765F1C-55C6-4A22-B74A-8DD36EF0162A}" presName="Name25" presStyleLbl="parChTrans1D1" presStyleIdx="1" presStyleCnt="3"/>
      <dgm:spPr/>
    </dgm:pt>
    <dgm:pt modelId="{325DA335-6D37-4972-AFD9-CD4A14CDB06F}" type="pres">
      <dgm:prSet presAssocID="{132C0C1D-B838-42A5-9246-F00ECCC5A48F}" presName="node" presStyleCnt="0"/>
      <dgm:spPr/>
    </dgm:pt>
    <dgm:pt modelId="{8FF26175-4A03-4953-9096-FAE2D33E23D8}" type="pres">
      <dgm:prSet presAssocID="{132C0C1D-B838-42A5-9246-F00ECCC5A48F}" presName="parentNode" presStyleLbl="node1" presStyleIdx="2" presStyleCnt="4">
        <dgm:presLayoutVars>
          <dgm:chMax val="1"/>
          <dgm:bulletEnabled val="1"/>
        </dgm:presLayoutVars>
      </dgm:prSet>
      <dgm:spPr/>
    </dgm:pt>
    <dgm:pt modelId="{DD7CEB0C-B956-472F-A9CE-0EE58970AC11}" type="pres">
      <dgm:prSet presAssocID="{132C0C1D-B838-42A5-9246-F00ECCC5A48F}" presName="childNode" presStyleLbl="revTx" presStyleIdx="1" presStyleCnt="3">
        <dgm:presLayoutVars>
          <dgm:bulletEnabled val="1"/>
        </dgm:presLayoutVars>
      </dgm:prSet>
      <dgm:spPr/>
    </dgm:pt>
    <dgm:pt modelId="{726868EB-462E-4D70-A4D7-44FBA728264D}" type="pres">
      <dgm:prSet presAssocID="{A0C062B2-A8A8-412C-9CEB-85FFEE9F714A}" presName="Name25" presStyleLbl="parChTrans1D1" presStyleIdx="2" presStyleCnt="3"/>
      <dgm:spPr/>
    </dgm:pt>
    <dgm:pt modelId="{80E490CC-05D7-4B09-912A-736B5DFAAE10}" type="pres">
      <dgm:prSet presAssocID="{51C7D8F7-3D5E-4293-B259-D4E2EB6CB372}" presName="node" presStyleCnt="0"/>
      <dgm:spPr/>
    </dgm:pt>
    <dgm:pt modelId="{2CF4A465-2149-498B-828C-2B5AB6CD7DE9}" type="pres">
      <dgm:prSet presAssocID="{51C7D8F7-3D5E-4293-B259-D4E2EB6CB372}" presName="parentNode" presStyleLbl="node1" presStyleIdx="3" presStyleCnt="4">
        <dgm:presLayoutVars>
          <dgm:chMax val="1"/>
          <dgm:bulletEnabled val="1"/>
        </dgm:presLayoutVars>
      </dgm:prSet>
      <dgm:spPr/>
    </dgm:pt>
    <dgm:pt modelId="{1F1F985F-53B8-4396-81F7-1F4207B18FCF}" type="pres">
      <dgm:prSet presAssocID="{51C7D8F7-3D5E-4293-B259-D4E2EB6CB372}" presName="childNode" presStyleLbl="revTx" presStyleIdx="2" presStyleCnt="3">
        <dgm:presLayoutVars>
          <dgm:bulletEnabled val="1"/>
        </dgm:presLayoutVars>
      </dgm:prSet>
      <dgm:spPr/>
    </dgm:pt>
  </dgm:ptLst>
  <dgm:cxnLst>
    <dgm:cxn modelId="{3A0A5A0D-9C13-40EE-97EB-B7B794805B59}" srcId="{51C7D8F7-3D5E-4293-B259-D4E2EB6CB372}" destId="{597C1791-EC62-4588-A8C7-DAE712F0DAB0}" srcOrd="1" destOrd="0" parTransId="{1B2CA863-192B-43E3-9310-B0B98324D163}" sibTransId="{2D3DC17A-D2CC-443E-A824-0FCC9412B7F5}"/>
    <dgm:cxn modelId="{69AD3F13-FF51-421E-901C-30F64DC16C2E}" type="presOf" srcId="{23547923-48AF-4FEA-AC4E-01C5B041B9EA}" destId="{DD7CEB0C-B956-472F-A9CE-0EE58970AC11}" srcOrd="0" destOrd="0" presId="urn:microsoft.com/office/officeart/2005/8/layout/radial2"/>
    <dgm:cxn modelId="{FC116A31-E37B-4217-98C7-181EAB8E5137}" srcId="{51C7D8F7-3D5E-4293-B259-D4E2EB6CB372}" destId="{19A15C0A-B2CF-4301-98BE-7A54AA2FD44F}" srcOrd="0" destOrd="0" parTransId="{A4828D30-6EF8-42F9-BFA1-E87974F0CA33}" sibTransId="{BA7D4007-16B1-4E01-AD27-1EEA3DE8E830}"/>
    <dgm:cxn modelId="{62848032-38F3-4DF8-8DBF-E0AAD5B63A8E}" type="presOf" srcId="{82F327C5-5AD4-46BB-96D2-5A7A5C69D3CD}" destId="{DD7CEB0C-B956-472F-A9CE-0EE58970AC11}" srcOrd="0" destOrd="2" presId="urn:microsoft.com/office/officeart/2005/8/layout/radial2"/>
    <dgm:cxn modelId="{4E09A636-78D3-4D20-94BC-6463BE3DFA75}" type="presOf" srcId="{E2765F1C-55C6-4A22-B74A-8DD36EF0162A}" destId="{442A76B9-3F63-4A29-AF78-0E18226A35C6}" srcOrd="0" destOrd="0" presId="urn:microsoft.com/office/officeart/2005/8/layout/radial2"/>
    <dgm:cxn modelId="{B25A5839-4E21-40FA-BC8C-26DAF8400D2D}" srcId="{0E75D2E1-5B11-4C51-87AD-F32B7C9BD5B4}" destId="{132C0C1D-B838-42A5-9246-F00ECCC5A48F}" srcOrd="1" destOrd="0" parTransId="{E2765F1C-55C6-4A22-B74A-8DD36EF0162A}" sibTransId="{5884E442-9BAE-4E93-A9BA-467C4623A965}"/>
    <dgm:cxn modelId="{562D033D-C7A7-49E5-9919-A6776D573EF1}" type="presOf" srcId="{69733150-2118-469A-9939-FD4A56AFD3C0}" destId="{DD7CEB0C-B956-472F-A9CE-0EE58970AC11}" srcOrd="0" destOrd="1" presId="urn:microsoft.com/office/officeart/2005/8/layout/radial2"/>
    <dgm:cxn modelId="{9FEF7960-1DA2-4BB5-8B99-74C0FD963EAF}" type="presOf" srcId="{924C0F35-C171-44B5-9499-F8AC15762A2F}" destId="{B2730EB4-D698-4973-8A98-A19A1E008FAD}" srcOrd="0" destOrd="0" presId="urn:microsoft.com/office/officeart/2005/8/layout/radial2"/>
    <dgm:cxn modelId="{B4526142-2CB9-43D9-8A83-E25CAD91C843}" type="presOf" srcId="{FE838122-74AF-452F-A33D-4D65166EFCBA}" destId="{A2C5CB17-3D77-4505-BCF0-11A150F095CC}" srcOrd="0" destOrd="0" presId="urn:microsoft.com/office/officeart/2005/8/layout/radial2"/>
    <dgm:cxn modelId="{33ED8E62-BCCB-418D-9148-A43F3E473958}" type="presOf" srcId="{A0C062B2-A8A8-412C-9CEB-85FFEE9F714A}" destId="{726868EB-462E-4D70-A4D7-44FBA728264D}" srcOrd="0" destOrd="0" presId="urn:microsoft.com/office/officeart/2005/8/layout/radial2"/>
    <dgm:cxn modelId="{BBC9AB69-E045-4AEC-8DFB-4E4787C44B91}" srcId="{132C0C1D-B838-42A5-9246-F00ECCC5A48F}" destId="{69733150-2118-469A-9939-FD4A56AFD3C0}" srcOrd="1" destOrd="0" parTransId="{9B0989C8-56F2-4B8F-BDF5-2AE7B2F8B38E}" sibTransId="{115964B6-349D-4E11-A636-BF794B1414E2}"/>
    <dgm:cxn modelId="{C3281877-F313-4617-8FD5-E17810C7E2D1}" type="presOf" srcId="{0C7EA6F6-9543-4AEA-A57D-0B1E3A659497}" destId="{07F834F5-615E-4E06-BF00-E87D8EDC7711}" srcOrd="0" destOrd="0" presId="urn:microsoft.com/office/officeart/2005/8/layout/radial2"/>
    <dgm:cxn modelId="{58D67E7B-BB78-4B46-8A46-A28B230657B9}" srcId="{0C7EA6F6-9543-4AEA-A57D-0B1E3A659497}" destId="{924C0F35-C171-44B5-9499-F8AC15762A2F}" srcOrd="0" destOrd="0" parTransId="{BA8DD4CA-A125-40E7-8A4E-E5585149717F}" sibTransId="{0A1B09A2-002E-4484-8EAA-8C089C2A0E95}"/>
    <dgm:cxn modelId="{3A69627F-0C0B-429F-B337-41593579BD14}" srcId="{0C7EA6F6-9543-4AEA-A57D-0B1E3A659497}" destId="{342F164A-72D9-498B-977E-B5289045936A}" srcOrd="1" destOrd="0" parTransId="{FEE1AD94-73E9-429E-B26D-E86765D9EDD8}" sibTransId="{13280F71-5ABE-48D1-8343-74250E54B634}"/>
    <dgm:cxn modelId="{D8805B86-64C3-40B7-BF45-0B652C783A4D}" type="presOf" srcId="{342F164A-72D9-498B-977E-B5289045936A}" destId="{B2730EB4-D698-4973-8A98-A19A1E008FAD}" srcOrd="0" destOrd="1" presId="urn:microsoft.com/office/officeart/2005/8/layout/radial2"/>
    <dgm:cxn modelId="{45338F8D-E6C7-493E-B78C-E7793E539DE2}" srcId="{132C0C1D-B838-42A5-9246-F00ECCC5A48F}" destId="{23547923-48AF-4FEA-AC4E-01C5B041B9EA}" srcOrd="0" destOrd="0" parTransId="{BA4181C2-57DA-48F4-803D-4F74BB595DE7}" sibTransId="{59A626FC-B328-450B-AFB2-C330ED2B6DD8}"/>
    <dgm:cxn modelId="{EB053093-B752-49E7-9081-E347172F93A8}" srcId="{132C0C1D-B838-42A5-9246-F00ECCC5A48F}" destId="{82F327C5-5AD4-46BB-96D2-5A7A5C69D3CD}" srcOrd="2" destOrd="0" parTransId="{2DB2C1E1-6491-4C94-826D-5581B0F05E2C}" sibTransId="{5A072AE3-DA66-4811-93CA-43705650B8B2}"/>
    <dgm:cxn modelId="{92711DA2-8B1D-4461-A8DA-4A156DF9A3DD}" type="presOf" srcId="{19A15C0A-B2CF-4301-98BE-7A54AA2FD44F}" destId="{1F1F985F-53B8-4396-81F7-1F4207B18FCF}" srcOrd="0" destOrd="0" presId="urn:microsoft.com/office/officeart/2005/8/layout/radial2"/>
    <dgm:cxn modelId="{7AF9BBB8-DA61-49F2-9FD7-AF292BDBE085}" srcId="{0E75D2E1-5B11-4C51-87AD-F32B7C9BD5B4}" destId="{51C7D8F7-3D5E-4293-B259-D4E2EB6CB372}" srcOrd="2" destOrd="0" parTransId="{A0C062B2-A8A8-412C-9CEB-85FFEE9F714A}" sibTransId="{8E8CCF29-6D0F-4305-BFE3-D29EE25E30ED}"/>
    <dgm:cxn modelId="{037392CA-6F2D-4F9D-A0AA-B612CBE01BFD}" type="presOf" srcId="{0E75D2E1-5B11-4C51-87AD-F32B7C9BD5B4}" destId="{E558A19F-E62B-4050-A82F-B0B2251585E3}" srcOrd="0" destOrd="0" presId="urn:microsoft.com/office/officeart/2005/8/layout/radial2"/>
    <dgm:cxn modelId="{5C385ECE-3D3A-4D59-B244-88796F84AF00}" srcId="{0E75D2E1-5B11-4C51-87AD-F32B7C9BD5B4}" destId="{0C7EA6F6-9543-4AEA-A57D-0B1E3A659497}" srcOrd="0" destOrd="0" parTransId="{FE838122-74AF-452F-A33D-4D65166EFCBA}" sibTransId="{B4F06A3B-3B4F-4A9A-A622-09005CEACFD8}"/>
    <dgm:cxn modelId="{08C4BECF-A246-43DC-B4CC-CB27B33283B5}" type="presOf" srcId="{597C1791-EC62-4588-A8C7-DAE712F0DAB0}" destId="{1F1F985F-53B8-4396-81F7-1F4207B18FCF}" srcOrd="0" destOrd="1" presId="urn:microsoft.com/office/officeart/2005/8/layout/radial2"/>
    <dgm:cxn modelId="{53AF49D7-2039-4626-854B-F0CD3561036C}" type="presOf" srcId="{51C7D8F7-3D5E-4293-B259-D4E2EB6CB372}" destId="{2CF4A465-2149-498B-828C-2B5AB6CD7DE9}" srcOrd="0" destOrd="0" presId="urn:microsoft.com/office/officeart/2005/8/layout/radial2"/>
    <dgm:cxn modelId="{AC8A02F4-BC30-49FE-B2CA-DB4C8225F2F7}" type="presOf" srcId="{132C0C1D-B838-42A5-9246-F00ECCC5A48F}" destId="{8FF26175-4A03-4953-9096-FAE2D33E23D8}" srcOrd="0" destOrd="0" presId="urn:microsoft.com/office/officeart/2005/8/layout/radial2"/>
    <dgm:cxn modelId="{AA5915FA-F3B3-43DF-87CC-532EFE3E5FB6}" type="presParOf" srcId="{E558A19F-E62B-4050-A82F-B0B2251585E3}" destId="{AC09159A-BD6D-4D5C-9927-773EFF53F89E}" srcOrd="0" destOrd="0" presId="urn:microsoft.com/office/officeart/2005/8/layout/radial2"/>
    <dgm:cxn modelId="{BDA1D755-FDF0-4909-8F13-0878667101FC}" type="presParOf" srcId="{AC09159A-BD6D-4D5C-9927-773EFF53F89E}" destId="{5AC77551-793C-4E84-A8C9-AE4D6C1266D1}" srcOrd="0" destOrd="0" presId="urn:microsoft.com/office/officeart/2005/8/layout/radial2"/>
    <dgm:cxn modelId="{7AB852C3-CE03-4A1E-92F9-A2BA7FF4EA6C}" type="presParOf" srcId="{5AC77551-793C-4E84-A8C9-AE4D6C1266D1}" destId="{9214C6E9-2AFD-45D8-A8C9-BAA30C3BF696}" srcOrd="0" destOrd="0" presId="urn:microsoft.com/office/officeart/2005/8/layout/radial2"/>
    <dgm:cxn modelId="{F56FC7A5-793A-4BDD-A756-05D55F3AC606}" type="presParOf" srcId="{5AC77551-793C-4E84-A8C9-AE4D6C1266D1}" destId="{10C9E97E-81AB-4089-AE70-DEC7E85196F7}" srcOrd="1" destOrd="0" presId="urn:microsoft.com/office/officeart/2005/8/layout/radial2"/>
    <dgm:cxn modelId="{1591E695-703B-4FDC-AF43-0236BA074E85}" type="presParOf" srcId="{AC09159A-BD6D-4D5C-9927-773EFF53F89E}" destId="{A2C5CB17-3D77-4505-BCF0-11A150F095CC}" srcOrd="1" destOrd="0" presId="urn:microsoft.com/office/officeart/2005/8/layout/radial2"/>
    <dgm:cxn modelId="{6F201475-3B91-4C36-8E88-5B2A65C26E89}" type="presParOf" srcId="{AC09159A-BD6D-4D5C-9927-773EFF53F89E}" destId="{9EDA536D-F7C7-4045-9F8D-9F41E510C584}" srcOrd="2" destOrd="0" presId="urn:microsoft.com/office/officeart/2005/8/layout/radial2"/>
    <dgm:cxn modelId="{45A77C20-D49A-411E-82E7-039AEB844944}" type="presParOf" srcId="{9EDA536D-F7C7-4045-9F8D-9F41E510C584}" destId="{07F834F5-615E-4E06-BF00-E87D8EDC7711}" srcOrd="0" destOrd="0" presId="urn:microsoft.com/office/officeart/2005/8/layout/radial2"/>
    <dgm:cxn modelId="{2BA10EEE-A325-4C59-975A-208CD94AA873}" type="presParOf" srcId="{9EDA536D-F7C7-4045-9F8D-9F41E510C584}" destId="{B2730EB4-D698-4973-8A98-A19A1E008FAD}" srcOrd="1" destOrd="0" presId="urn:microsoft.com/office/officeart/2005/8/layout/radial2"/>
    <dgm:cxn modelId="{A5548904-ACEA-4B8B-8A77-122273DBCB8C}" type="presParOf" srcId="{AC09159A-BD6D-4D5C-9927-773EFF53F89E}" destId="{442A76B9-3F63-4A29-AF78-0E18226A35C6}" srcOrd="3" destOrd="0" presId="urn:microsoft.com/office/officeart/2005/8/layout/radial2"/>
    <dgm:cxn modelId="{A79C4583-8D55-42C0-B6A3-93F2FD1B71C3}" type="presParOf" srcId="{AC09159A-BD6D-4D5C-9927-773EFF53F89E}" destId="{325DA335-6D37-4972-AFD9-CD4A14CDB06F}" srcOrd="4" destOrd="0" presId="urn:microsoft.com/office/officeart/2005/8/layout/radial2"/>
    <dgm:cxn modelId="{774D4C99-B196-4924-B02D-C066AEC4A808}" type="presParOf" srcId="{325DA335-6D37-4972-AFD9-CD4A14CDB06F}" destId="{8FF26175-4A03-4953-9096-FAE2D33E23D8}" srcOrd="0" destOrd="0" presId="urn:microsoft.com/office/officeart/2005/8/layout/radial2"/>
    <dgm:cxn modelId="{3E5FDFFF-4DE7-472A-A0F9-4C2AED1FB48E}" type="presParOf" srcId="{325DA335-6D37-4972-AFD9-CD4A14CDB06F}" destId="{DD7CEB0C-B956-472F-A9CE-0EE58970AC11}" srcOrd="1" destOrd="0" presId="urn:microsoft.com/office/officeart/2005/8/layout/radial2"/>
    <dgm:cxn modelId="{98C3FF64-86C3-4EE0-A760-8C5FF8A3BA89}" type="presParOf" srcId="{AC09159A-BD6D-4D5C-9927-773EFF53F89E}" destId="{726868EB-462E-4D70-A4D7-44FBA728264D}" srcOrd="5" destOrd="0" presId="urn:microsoft.com/office/officeart/2005/8/layout/radial2"/>
    <dgm:cxn modelId="{CB55ED41-45DC-4F29-85A7-99539C2BFB07}" type="presParOf" srcId="{AC09159A-BD6D-4D5C-9927-773EFF53F89E}" destId="{80E490CC-05D7-4B09-912A-736B5DFAAE10}" srcOrd="6" destOrd="0" presId="urn:microsoft.com/office/officeart/2005/8/layout/radial2"/>
    <dgm:cxn modelId="{1B20D855-63F4-498C-8455-E12949DD6731}" type="presParOf" srcId="{80E490CC-05D7-4B09-912A-736B5DFAAE10}" destId="{2CF4A465-2149-498B-828C-2B5AB6CD7DE9}" srcOrd="0" destOrd="0" presId="urn:microsoft.com/office/officeart/2005/8/layout/radial2"/>
    <dgm:cxn modelId="{F3C3B441-A1CD-4BE1-912E-1B0B358CA5EE}" type="presParOf" srcId="{80E490CC-05D7-4B09-912A-736B5DFAAE10}" destId="{1F1F985F-53B8-4396-81F7-1F4207B18FCF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6868EB-462E-4D70-A4D7-44FBA728264D}">
      <dsp:nvSpPr>
        <dsp:cNvPr id="0" name=""/>
        <dsp:cNvSpPr/>
      </dsp:nvSpPr>
      <dsp:spPr>
        <a:xfrm rot="2563171">
          <a:off x="3898679" y="3477386"/>
          <a:ext cx="746398" cy="40737"/>
        </a:xfrm>
        <a:custGeom>
          <a:avLst/>
          <a:gdLst/>
          <a:ahLst/>
          <a:cxnLst/>
          <a:rect l="0" t="0" r="0" b="0"/>
          <a:pathLst>
            <a:path>
              <a:moveTo>
                <a:pt x="0" y="20368"/>
              </a:moveTo>
              <a:lnTo>
                <a:pt x="746398" y="2036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2A76B9-3F63-4A29-AF78-0E18226A35C6}">
      <dsp:nvSpPr>
        <dsp:cNvPr id="0" name=""/>
        <dsp:cNvSpPr/>
      </dsp:nvSpPr>
      <dsp:spPr>
        <a:xfrm>
          <a:off x="3997695" y="2455049"/>
          <a:ext cx="830498" cy="40737"/>
        </a:xfrm>
        <a:custGeom>
          <a:avLst/>
          <a:gdLst/>
          <a:ahLst/>
          <a:cxnLst/>
          <a:rect l="0" t="0" r="0" b="0"/>
          <a:pathLst>
            <a:path>
              <a:moveTo>
                <a:pt x="0" y="20368"/>
              </a:moveTo>
              <a:lnTo>
                <a:pt x="830498" y="2036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C5CB17-3D77-4505-BCF0-11A150F095CC}">
      <dsp:nvSpPr>
        <dsp:cNvPr id="0" name=""/>
        <dsp:cNvSpPr/>
      </dsp:nvSpPr>
      <dsp:spPr>
        <a:xfrm rot="19036829">
          <a:off x="3898679" y="1432712"/>
          <a:ext cx="746398" cy="40737"/>
        </a:xfrm>
        <a:custGeom>
          <a:avLst/>
          <a:gdLst/>
          <a:ahLst/>
          <a:cxnLst/>
          <a:rect l="0" t="0" r="0" b="0"/>
          <a:pathLst>
            <a:path>
              <a:moveTo>
                <a:pt x="0" y="20368"/>
              </a:moveTo>
              <a:lnTo>
                <a:pt x="746398" y="2036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C9E97E-81AB-4089-AE70-DEC7E85196F7}">
      <dsp:nvSpPr>
        <dsp:cNvPr id="0" name=""/>
        <dsp:cNvSpPr/>
      </dsp:nvSpPr>
      <dsp:spPr>
        <a:xfrm>
          <a:off x="1974803" y="1285481"/>
          <a:ext cx="2379873" cy="237987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F834F5-615E-4E06-BF00-E87D8EDC7711}">
      <dsp:nvSpPr>
        <dsp:cNvPr id="0" name=""/>
        <dsp:cNvSpPr/>
      </dsp:nvSpPr>
      <dsp:spPr>
        <a:xfrm>
          <a:off x="4356636" y="1578"/>
          <a:ext cx="1427924" cy="14279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Девочка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6 лет</a:t>
          </a:r>
        </a:p>
      </dsp:txBody>
      <dsp:txXfrm>
        <a:off x="4565751" y="210693"/>
        <a:ext cx="1009694" cy="1009694"/>
      </dsp:txXfrm>
    </dsp:sp>
    <dsp:sp modelId="{B2730EB4-D698-4973-8A98-A19A1E008FAD}">
      <dsp:nvSpPr>
        <dsp:cNvPr id="0" name=""/>
        <dsp:cNvSpPr/>
      </dsp:nvSpPr>
      <dsp:spPr>
        <a:xfrm>
          <a:off x="5927352" y="1578"/>
          <a:ext cx="2141886" cy="14279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300" kern="1200" dirty="0"/>
            <a:t>светлая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300" kern="1200" dirty="0"/>
            <a:t>3*3   </a:t>
          </a:r>
        </a:p>
      </dsp:txBody>
      <dsp:txXfrm>
        <a:off x="5927352" y="1578"/>
        <a:ext cx="2141886" cy="1427924"/>
      </dsp:txXfrm>
    </dsp:sp>
    <dsp:sp modelId="{8FF26175-4A03-4953-9096-FAE2D33E23D8}">
      <dsp:nvSpPr>
        <dsp:cNvPr id="0" name=""/>
        <dsp:cNvSpPr/>
      </dsp:nvSpPr>
      <dsp:spPr>
        <a:xfrm>
          <a:off x="4828194" y="1761455"/>
          <a:ext cx="1427924" cy="14279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Бабушка 50-55 лет</a:t>
          </a:r>
        </a:p>
      </dsp:txBody>
      <dsp:txXfrm>
        <a:off x="5037309" y="1970570"/>
        <a:ext cx="1009694" cy="1009694"/>
      </dsp:txXfrm>
    </dsp:sp>
    <dsp:sp modelId="{DD7CEB0C-B956-472F-A9CE-0EE58970AC11}">
      <dsp:nvSpPr>
        <dsp:cNvPr id="0" name=""/>
        <dsp:cNvSpPr/>
      </dsp:nvSpPr>
      <dsp:spPr>
        <a:xfrm>
          <a:off x="6398910" y="1761455"/>
          <a:ext cx="2141886" cy="14279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300" kern="1200" dirty="0"/>
            <a:t>Уютная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300" kern="1200" dirty="0"/>
            <a:t>Обои с цветами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300" kern="1200" dirty="0"/>
            <a:t>3*3</a:t>
          </a:r>
        </a:p>
      </dsp:txBody>
      <dsp:txXfrm>
        <a:off x="6398910" y="1761455"/>
        <a:ext cx="2141886" cy="1427924"/>
      </dsp:txXfrm>
    </dsp:sp>
    <dsp:sp modelId="{2CF4A465-2149-498B-828C-2B5AB6CD7DE9}">
      <dsp:nvSpPr>
        <dsp:cNvPr id="0" name=""/>
        <dsp:cNvSpPr/>
      </dsp:nvSpPr>
      <dsp:spPr>
        <a:xfrm>
          <a:off x="4356636" y="3521333"/>
          <a:ext cx="1427924" cy="14279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Семейная пара</a:t>
          </a:r>
        </a:p>
      </dsp:txBody>
      <dsp:txXfrm>
        <a:off x="4565751" y="3730448"/>
        <a:ext cx="1009694" cy="1009694"/>
      </dsp:txXfrm>
    </dsp:sp>
    <dsp:sp modelId="{1F1F985F-53B8-4396-81F7-1F4207B18FCF}">
      <dsp:nvSpPr>
        <dsp:cNvPr id="0" name=""/>
        <dsp:cNvSpPr/>
      </dsp:nvSpPr>
      <dsp:spPr>
        <a:xfrm>
          <a:off x="5927352" y="3521333"/>
          <a:ext cx="2141886" cy="14279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300" kern="1200" dirty="0"/>
            <a:t>стильно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300" kern="1200" dirty="0"/>
            <a:t>3*4</a:t>
          </a:r>
        </a:p>
      </dsp:txBody>
      <dsp:txXfrm>
        <a:off x="5927352" y="3521333"/>
        <a:ext cx="2141886" cy="14279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3B14D4-C70C-40C2-9CBB-8F92EABA5D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5B6A575-B530-4DF4-8D3A-4AC3941FFD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13E539F-CAD5-4AF1-9C77-96CFA7EF7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F308C-5B74-452A-A3E2-7D36D1E3D3AA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D37AD5A-6C64-4A4B-9595-35D1074D0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6882DF1-1B56-40F8-A8C5-1E8E03BE2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50B5E-6B08-411F-BD12-8BE5D04B6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201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283EE4-B8E9-4D93-8BDC-50882D906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E94690C-3094-493E-A062-80AD09E76D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995BE45-C5A1-4985-802E-4DCE54F4B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F308C-5B74-452A-A3E2-7D36D1E3D3AA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7A709E6-4877-48D5-974F-24C6EDB3C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7C879EB-9834-48AA-9EEE-B53BCD01E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50B5E-6B08-411F-BD12-8BE5D04B6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061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A27FE31-647A-4660-91B2-A1DD5A6EF2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08FBB33-1E10-4563-9657-0237A4C462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A911FB9-7CD7-409A-81A9-DD162988E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F308C-5B74-452A-A3E2-7D36D1E3D3AA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87ABD35-F27D-4C1B-A69A-6A8727E53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D2BD70C-B966-44BB-BE3E-DF0429F0F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50B5E-6B08-411F-BD12-8BE5D04B6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0989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ADBAB4E-E14B-47ED-86E3-0924EE48A31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765C641-7DE0-4AC3-948C-7A83978C392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9611666-CA15-47FD-B129-71C0B813ABA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D58559-416D-4EE1-9593-37AA4C0F355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06278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6A63119-414F-4853-A22D-5365909CCE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0ACB8AC-998C-4CFB-908F-FC7812B74F8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9A4CDD4-F4F9-4506-97B4-E5CEF0AB8E7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6675D0-7533-42B1-981E-2D46AE001CC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969424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2E49EEB-32C0-46E9-BC02-FBEA4D26496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9858C04-A257-4DCC-9AE0-D751D7C1198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5D90339-B319-4843-8287-25665B0DCFE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6A7089-E110-4A28-A2AA-50BD9E9D06E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424113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A4A9761-3AE8-4302-A87B-9FEA0E2D896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46881A6-094A-43A8-A5C7-F3358242D38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4F16923-A672-41B6-A7AA-D10CED55CD4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B9C3A2-0CCF-45D1-B4A1-95678D9182F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135182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ECF4DEB-7943-49F4-80A2-F5AB1A4FA9E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5FF80072-352F-47E9-8577-3B250FC5870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C2216FF3-0987-47D4-8A58-123679C9F8B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8EFCFE-05DF-49E6-B271-816FCF87201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070275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C1614BCA-437F-4FC7-928B-2990A715A1F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DAEDB13-7339-48D8-87E7-B87998BDD27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B234ED27-3C5D-4112-9052-1C5EFA79790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179F5D-651C-4708-8095-F32ACFC78AE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200287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1C1DAD33-C5AC-47D8-9626-6D17C57BDAD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0C14AC24-0FA4-4AC4-9859-B9206C0B352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65601AA2-B736-48EC-AB82-C6AFFEE9B8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14A91E-32DB-46B6-A1C9-E4658974F61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868468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07FB5FE-A451-47C5-8EA8-39A7622CA75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AF4A215-6D6E-4C77-9BE0-55114D02DBE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7C29588-08BF-42C9-8D16-C0610FC90A7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160055-D6F8-4EE4-8DC4-EDBF3C8F088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61571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02F0A9-44D9-43BA-A563-89889D77C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8969CC9-A1E0-4211-8FDD-F9A0C5BA74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5B8E980-BEE1-4930-9BFD-AE2B15A2F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F308C-5B74-452A-A3E2-7D36D1E3D3AA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286185C-6EC7-4526-8D1F-6E00C970C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D8202C9-FC64-472A-AA56-5C31AA9B2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50B5E-6B08-411F-BD12-8BE5D04B6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2634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A75C9FD-20CD-4932-8A2B-A3B032CF1C4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617FA09-6219-43A2-BF7E-53BCE182451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49EF873-7D2E-4158-960F-E216F8F3A4B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359F26-1D19-4580-A21A-0B1AC629FB3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314385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EF86A60-C9DD-4A27-A731-92E9BD822B5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7A9BC87-0677-4362-9C5E-578646854C2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DA2908F-6E6E-4139-815E-C9634D8678B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AA7F14-4955-4089-B848-FA39323D62A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876691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8E6BC9E-D9F5-4D53-929F-8CCBDC998D3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E38744C-DD84-43D2-A737-165198B52A3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B25B713-4B2F-4201-B2C2-656B36654A3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0F2946-9336-451B-AB23-EF26F76F06A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021782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78C9963-FA8A-40FF-86F1-374D74AF4A1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420B9C9-855A-4403-9A48-16EFAB9C065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3DA7AD3-F702-4CC3-A3C9-08C625034D0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34752F-918F-4AA4-89E9-F28123444E3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947063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5AB9B91-F051-4D35-B032-8A7F284C9DF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4265BE6-C5AD-4C0B-A92F-B33E954F0DE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1A93BB8-2D4B-40C2-AA1F-DA26CB5C443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7E85E5-30FC-42C5-BE78-D7C5BA6A23B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775189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927E8E8-6707-485B-8BCF-9053FA0651E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1803A54-1BEA-4451-B674-E39B699B1A0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B43F9EC-B305-4F16-B9E2-5B1C5B181B6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66FC3F-7DF8-4E0F-9686-2522934C5B3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546610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01D65FC-BC8E-4B7B-9BE7-E14939562AF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1823F66-E677-4E2A-8224-87752D29C7F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BA1F67-3024-4113-BA83-3E46B82B77F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62D45A-3B4E-4EEB-BCFD-964EDB299FD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775297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10FA089-5D89-4030-AA2B-6BF0B797F42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6819C85-EF02-4D8C-9BBB-1937F6C59FD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EF62CB34-1C6A-42F9-B940-C5838971D22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F3EC81-D648-41D7-B44B-8CF41E9DD8B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920329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AFEE5543-02CA-4593-B4AC-14B501F3422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AD846C71-8C68-4808-B2CC-B369FE3BBBA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9C0570CC-0033-4955-9D29-BAF5380C99C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C29C64-5477-4E69-884C-36C72746827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764823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64021540-40B6-4521-89B4-C7F89F4A05F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55AD2BCF-CB9A-40FD-8566-DF7FCEF9CEA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6267219A-87B9-491B-8598-F8F627370AA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1F3A18-4CF6-4C22-9DB6-AEA6CBEC8E7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93932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C23F64-9763-40EB-93DC-6905FF5C0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532BF5E-1C9D-4054-BF20-2C9A33F7E1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E0E3CC2-3BED-47AC-88FC-9C71CD025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F308C-5B74-452A-A3E2-7D36D1E3D3AA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8405B51-D66D-458D-92FC-D0A196B45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B1C79ED-6D81-4EA7-80BC-AD35D07A8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50B5E-6B08-411F-BD12-8BE5D04B6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08947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8F5878A-305E-42D9-89D5-3B6F29A4737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2832107-37F0-4576-92E1-B4B7D74CAFA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F29212F-243F-4814-BECA-38FB9ADF5E3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7A64D6-C399-44F1-8E85-80F3ACAC8FF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113270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EE0E363-63CB-4BDD-A7D4-31B6D4FB8DA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7C33C-4131-41E0-9F32-018382C27F4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ADE31D4-1655-48A2-83D7-41138966E15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29DA9A-F00B-4BAA-A3A2-C2CC191DF50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900651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AA5AC3F-E298-47F1-9F5E-91E0ED9E028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25911EB-B5FF-4F27-8082-A6D25931B59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A502480-09D5-4429-9EC9-CB6C84E44AD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F54F57-63CA-4D3C-BCB2-1E4ED8C4535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168856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8DEDE0C-A3E4-4DD1-97AE-255590A7AB2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6E510D2-6F91-47C6-956A-579585478CC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2459706-165E-490E-BBB2-FE114C75E14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6B5ADA-36B6-4E18-98D9-1D347F17DA0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0162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33DB28-FAE7-4F5E-A9E2-D9C6CE8B2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ED07307-E680-4C97-A9FB-04D182DAFE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ACBC880-A550-495B-A2AE-62C9D7FC0C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086FC06-ECB9-4D88-A24B-BDA3C16FC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F308C-5B74-452A-A3E2-7D36D1E3D3AA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8D12BBB-2A21-4696-8B68-7FE1EC61A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341164E-34B3-4779-A54C-B2CD7B5A1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50B5E-6B08-411F-BD12-8BE5D04B6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871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641829-70EC-4EB7-8040-FE9E085C2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937266F-BE45-4AD2-B784-765854A99B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FD764D8-C65D-499D-B65A-4BFB40A88C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577B0F4-12BE-4F8A-A12E-AC9CE4911C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BE381EF-0ED4-406E-A40A-B46A3A775D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5880BDD-7CCF-428C-9FE1-6930E32BF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F308C-5B74-452A-A3E2-7D36D1E3D3AA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D230A20-4C49-412F-A7F1-B0FE20533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3EE2F42-B104-4BA1-9014-A4955A2F7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50B5E-6B08-411F-BD12-8BE5D04B6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936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F1A7B4-69F4-4FFB-88BE-56E85B7F5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7D44BEC-BEC3-43AA-B833-81498AC11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F308C-5B74-452A-A3E2-7D36D1E3D3AA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205B7AF-01E9-44D2-BFEF-22DC1861E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A2A352F-7255-4BF0-A537-41646E18C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50B5E-6B08-411F-BD12-8BE5D04B6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53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3FEDA0F-AB53-496C-B715-B3C2F9C46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F308C-5B74-452A-A3E2-7D36D1E3D3AA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A64848F-CD09-4C94-AE4A-511203407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FC8D349-CE14-4CBA-9A09-AB4867859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50B5E-6B08-411F-BD12-8BE5D04B6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1911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005940-8BC2-4A2F-A4BC-A6555F40E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B392E9-BE12-45D7-8A4A-4D978F0AEE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9CD5475-82ED-43B7-9CDA-6DDD704780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1BF8135-D75A-46ED-B801-D5630C327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F308C-5B74-452A-A3E2-7D36D1E3D3AA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0383D52-1943-461D-AD1E-36943B1FC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97A081F-09EB-45BC-A2A4-A6C51AF4A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50B5E-6B08-411F-BD12-8BE5D04B6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378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100F83-CE8C-43B2-97C7-98030CD59E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B82ECC1-462D-4FBF-A384-E8064D22FF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B5BA0F4-4BE7-45FF-8A41-D65842F6DB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1D47610-AFE7-481D-AF5A-85A7CA56D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F308C-5B74-452A-A3E2-7D36D1E3D3AA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168C0DB-93BB-476B-A958-AB15206C7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74BF42E-955F-4222-8C4E-DDF4AE506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50B5E-6B08-411F-BD12-8BE5D04B6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310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955E3F-3A97-42CA-BE16-D455C45AC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B0ECDEA-3F93-44E7-951F-B1F0ACD320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0FF5066-CAED-41E6-AFC5-C964B51028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F308C-5B74-452A-A3E2-7D36D1E3D3AA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08A84BB-A613-4088-9B85-E75678C4DA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614952E-4E2F-48B9-8652-6C8053CB1C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750B5E-6B08-411F-BD12-8BE5D04B6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872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D0D3CB16-A889-455B-8DDA-FAE3CF09A35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E6DBF354-3D3C-41F7-91D6-752774FB4A6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3A8DDEF6-0E75-4F05-8539-766EAF12212F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5F6C2DAB-F130-4AAD-B64F-C313569ABAB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2DC17EFE-58B9-46D8-BD0C-892336F3481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00AB825-4D2E-4D22-A4E0-EB342207E61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4595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4D76548E-A147-4CEB-B8BE-D8CAD5C0A1B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2D8D2DDB-F7B2-4DFA-8A47-3176983CEB6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6D4E3D02-72AA-4539-99F9-5D10E5D1BF6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5A838531-6BDE-4131-BA29-CB89555FD80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FF8CF244-3F76-454A-B8FD-F37B11D7C94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857B1EC-C735-4145-94D3-8533227D55A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66466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95B51E6-EBCF-4149-AEDD-69DC12E03E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5926" y="1730326"/>
            <a:ext cx="4684542" cy="3527475"/>
          </a:xfrm>
        </p:spPr>
        <p:txBody>
          <a:bodyPr>
            <a:normAutofit/>
          </a:bodyPr>
          <a:lstStyle/>
          <a:p>
            <a:r>
              <a:rPr lang="ru-RU" dirty="0"/>
              <a:t>В этой комнате диванчик</a:t>
            </a:r>
          </a:p>
          <a:p>
            <a:r>
              <a:rPr lang="ru-RU" dirty="0"/>
              <a:t>Мягкий, словно одуванчик.</a:t>
            </a:r>
          </a:p>
          <a:p>
            <a:r>
              <a:rPr lang="ru-RU" dirty="0"/>
              <a:t>Ночью тут летают сны</a:t>
            </a:r>
          </a:p>
          <a:p>
            <a:r>
              <a:rPr lang="ru-RU" dirty="0"/>
              <a:t>В желтых лучиках луны.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B09A095-118F-40B1-A571-71ED4B27D5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402" y="1600199"/>
            <a:ext cx="6287672" cy="4623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23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>
            <a:extLst>
              <a:ext uri="{FF2B5EF4-FFF2-40B4-BE49-F238E27FC236}">
                <a16:creationId xmlns:a16="http://schemas.microsoft.com/office/drawing/2014/main" id="{AFE30252-7325-4AB3-A0F8-15CABD1A7F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2888" y="5373688"/>
            <a:ext cx="6553200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>
                <a:solidFill>
                  <a:srgbClr val="000000"/>
                </a:solidFill>
              </a:rPr>
              <a:t>Развернутый план комнаты</a:t>
            </a:r>
          </a:p>
        </p:txBody>
      </p:sp>
      <p:pic>
        <p:nvPicPr>
          <p:cNvPr id="12291" name="Picture 6">
            <a:extLst>
              <a:ext uri="{FF2B5EF4-FFF2-40B4-BE49-F238E27FC236}">
                <a16:creationId xmlns:a16="http://schemas.microsoft.com/office/drawing/2014/main" id="{586008DF-6761-4BC8-95D5-E356C21C03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5" y="1628776"/>
            <a:ext cx="8497888" cy="343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WordArt 7">
            <a:extLst>
              <a:ext uri="{FF2B5EF4-FFF2-40B4-BE49-F238E27FC236}">
                <a16:creationId xmlns:a16="http://schemas.microsoft.com/office/drawing/2014/main" id="{67D2D3CD-04BA-47B0-A8A8-28408D335968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774826" y="188913"/>
            <a:ext cx="8569325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C0C0"/>
                </a:solidFill>
                <a:latin typeface="Impact" panose="020B0806030902050204" pitchFamily="34" charset="0"/>
              </a:rPr>
              <a:t>Расчет количества рулонов обоев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0" descr="L:\мама\Рисунок2.jpg">
            <a:extLst>
              <a:ext uri="{FF2B5EF4-FFF2-40B4-BE49-F238E27FC236}">
                <a16:creationId xmlns:a16="http://schemas.microsoft.com/office/drawing/2014/main" id="{8BB06CDA-C5C8-4F0A-AD75-771F3DBDF5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64" y="1195388"/>
            <a:ext cx="4295775" cy="504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 Box 6">
            <a:extLst>
              <a:ext uri="{FF2B5EF4-FFF2-40B4-BE49-F238E27FC236}">
                <a16:creationId xmlns:a16="http://schemas.microsoft.com/office/drawing/2014/main" id="{1AAF7CE8-3C97-4F42-A033-0D084D0A70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3700" y="2667000"/>
            <a:ext cx="3550524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3200">
                <a:solidFill>
                  <a:srgbClr val="000000"/>
                </a:solidFill>
              </a:rPr>
              <a:t>Оклейку стен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3200">
                <a:solidFill>
                  <a:srgbClr val="000000"/>
                </a:solidFill>
              </a:rPr>
              <a:t>обоями начинают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3200">
                <a:solidFill>
                  <a:srgbClr val="000000"/>
                </a:solidFill>
              </a:rPr>
              <a:t>с угла комнаты</a:t>
            </a:r>
          </a:p>
        </p:txBody>
      </p:sp>
      <p:sp>
        <p:nvSpPr>
          <p:cNvPr id="14340" name="Freeform 5">
            <a:extLst>
              <a:ext uri="{FF2B5EF4-FFF2-40B4-BE49-F238E27FC236}">
                <a16:creationId xmlns:a16="http://schemas.microsoft.com/office/drawing/2014/main" id="{E1A956D9-8E59-4440-991C-52EC302A6B33}"/>
              </a:ext>
            </a:extLst>
          </p:cNvPr>
          <p:cNvSpPr>
            <a:spLocks/>
          </p:cNvSpPr>
          <p:nvPr/>
        </p:nvSpPr>
        <p:spPr bwMode="auto">
          <a:xfrm>
            <a:off x="2281238" y="5156201"/>
            <a:ext cx="4032250" cy="360363"/>
          </a:xfrm>
          <a:custGeom>
            <a:avLst/>
            <a:gdLst>
              <a:gd name="T0" fmla="*/ 0 w 2540"/>
              <a:gd name="T1" fmla="*/ 2147483647 h 227"/>
              <a:gd name="T2" fmla="*/ 2147483647 w 2540"/>
              <a:gd name="T3" fmla="*/ 0 h 227"/>
              <a:gd name="T4" fmla="*/ 2147483647 w 2540"/>
              <a:gd name="T5" fmla="*/ 0 h 22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540" h="227">
                <a:moveTo>
                  <a:pt x="0" y="227"/>
                </a:moveTo>
                <a:lnTo>
                  <a:pt x="771" y="0"/>
                </a:lnTo>
                <a:lnTo>
                  <a:pt x="2540" y="0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4341" name="Freeform 6">
            <a:extLst>
              <a:ext uri="{FF2B5EF4-FFF2-40B4-BE49-F238E27FC236}">
                <a16:creationId xmlns:a16="http://schemas.microsoft.com/office/drawing/2014/main" id="{70B26706-1678-4EB5-BD2F-C6191DD5C70C}"/>
              </a:ext>
            </a:extLst>
          </p:cNvPr>
          <p:cNvSpPr>
            <a:spLocks/>
          </p:cNvSpPr>
          <p:nvPr/>
        </p:nvSpPr>
        <p:spPr bwMode="auto">
          <a:xfrm>
            <a:off x="2247901" y="1301751"/>
            <a:ext cx="3992563" cy="327025"/>
          </a:xfrm>
          <a:custGeom>
            <a:avLst/>
            <a:gdLst>
              <a:gd name="T0" fmla="*/ 0 w 2515"/>
              <a:gd name="T1" fmla="*/ 0 h 206"/>
              <a:gd name="T2" fmla="*/ 2147483647 w 2515"/>
              <a:gd name="T3" fmla="*/ 2147483647 h 206"/>
              <a:gd name="T4" fmla="*/ 2147483647 w 2515"/>
              <a:gd name="T5" fmla="*/ 2147483647 h 20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515" h="206">
                <a:moveTo>
                  <a:pt x="0" y="0"/>
                </a:moveTo>
                <a:lnTo>
                  <a:pt x="792" y="206"/>
                </a:lnTo>
                <a:lnTo>
                  <a:pt x="2515" y="206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4342" name="Line 7">
            <a:extLst>
              <a:ext uri="{FF2B5EF4-FFF2-40B4-BE49-F238E27FC236}">
                <a16:creationId xmlns:a16="http://schemas.microsoft.com/office/drawing/2014/main" id="{6A697A3F-8585-4ED0-A8F0-457EB1F613C9}"/>
              </a:ext>
            </a:extLst>
          </p:cNvPr>
          <p:cNvSpPr>
            <a:spLocks noChangeShapeType="1"/>
          </p:cNvSpPr>
          <p:nvPr/>
        </p:nvSpPr>
        <p:spPr bwMode="auto">
          <a:xfrm>
            <a:off x="4335463" y="1600200"/>
            <a:ext cx="0" cy="360045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4343" name="WordArt 9">
            <a:extLst>
              <a:ext uri="{FF2B5EF4-FFF2-40B4-BE49-F238E27FC236}">
                <a16:creationId xmlns:a16="http://schemas.microsoft.com/office/drawing/2014/main" id="{1AB7A192-1C87-44F3-BC5C-D3628075B3CF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855913" y="115888"/>
            <a:ext cx="6481762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C0C0"/>
                </a:solidFill>
                <a:latin typeface="Impact" panose="020B0806030902050204" pitchFamily="34" charset="0"/>
              </a:rPr>
              <a:t>Оклейка стен обоями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1" descr="L:\мама\Рисунок1.jpg">
            <a:extLst>
              <a:ext uri="{FF2B5EF4-FFF2-40B4-BE49-F238E27FC236}">
                <a16:creationId xmlns:a16="http://schemas.microsoft.com/office/drawing/2014/main" id="{623E3A7F-D304-436A-A9AB-9744FE6741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1" y="981075"/>
            <a:ext cx="4435475" cy="569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>
            <a:extLst>
              <a:ext uri="{FF2B5EF4-FFF2-40B4-BE49-F238E27FC236}">
                <a16:creationId xmlns:a16="http://schemas.microsoft.com/office/drawing/2014/main" id="{B65FFCF5-5D44-4278-9D97-C44513DCAF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88163" y="2636839"/>
            <a:ext cx="3313112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3200">
                <a:solidFill>
                  <a:srgbClr val="000000"/>
                </a:solidFill>
              </a:rPr>
              <a:t>Окончательная оклейка угла комнаты</a:t>
            </a:r>
          </a:p>
        </p:txBody>
      </p:sp>
      <p:sp>
        <p:nvSpPr>
          <p:cNvPr id="15364" name="Freeform 4">
            <a:extLst>
              <a:ext uri="{FF2B5EF4-FFF2-40B4-BE49-F238E27FC236}">
                <a16:creationId xmlns:a16="http://schemas.microsoft.com/office/drawing/2014/main" id="{0FF253B6-F64F-412A-9674-FF7FF96592EB}"/>
              </a:ext>
            </a:extLst>
          </p:cNvPr>
          <p:cNvSpPr>
            <a:spLocks/>
          </p:cNvSpPr>
          <p:nvPr/>
        </p:nvSpPr>
        <p:spPr bwMode="auto">
          <a:xfrm>
            <a:off x="1992313" y="5084763"/>
            <a:ext cx="4032250" cy="360362"/>
          </a:xfrm>
          <a:custGeom>
            <a:avLst/>
            <a:gdLst>
              <a:gd name="T0" fmla="*/ 0 w 2540"/>
              <a:gd name="T1" fmla="*/ 2147483647 h 227"/>
              <a:gd name="T2" fmla="*/ 2147483647 w 2540"/>
              <a:gd name="T3" fmla="*/ 0 h 227"/>
              <a:gd name="T4" fmla="*/ 2147483647 w 2540"/>
              <a:gd name="T5" fmla="*/ 0 h 22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540" h="227">
                <a:moveTo>
                  <a:pt x="0" y="227"/>
                </a:moveTo>
                <a:lnTo>
                  <a:pt x="771" y="0"/>
                </a:lnTo>
                <a:lnTo>
                  <a:pt x="2540" y="0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5365" name="Freeform 5">
            <a:extLst>
              <a:ext uri="{FF2B5EF4-FFF2-40B4-BE49-F238E27FC236}">
                <a16:creationId xmlns:a16="http://schemas.microsoft.com/office/drawing/2014/main" id="{4BAC2854-8992-444A-8162-D5AA9B298360}"/>
              </a:ext>
            </a:extLst>
          </p:cNvPr>
          <p:cNvSpPr>
            <a:spLocks/>
          </p:cNvSpPr>
          <p:nvPr/>
        </p:nvSpPr>
        <p:spPr bwMode="auto">
          <a:xfrm>
            <a:off x="1958976" y="1125539"/>
            <a:ext cx="3992563" cy="327025"/>
          </a:xfrm>
          <a:custGeom>
            <a:avLst/>
            <a:gdLst>
              <a:gd name="T0" fmla="*/ 0 w 2515"/>
              <a:gd name="T1" fmla="*/ 0 h 206"/>
              <a:gd name="T2" fmla="*/ 2147483647 w 2515"/>
              <a:gd name="T3" fmla="*/ 2147483647 h 206"/>
              <a:gd name="T4" fmla="*/ 2147483647 w 2515"/>
              <a:gd name="T5" fmla="*/ 2147483647 h 20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515" h="206">
                <a:moveTo>
                  <a:pt x="0" y="0"/>
                </a:moveTo>
                <a:lnTo>
                  <a:pt x="792" y="206"/>
                </a:lnTo>
                <a:lnTo>
                  <a:pt x="2515" y="206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5366" name="Line 6">
            <a:extLst>
              <a:ext uri="{FF2B5EF4-FFF2-40B4-BE49-F238E27FC236}">
                <a16:creationId xmlns:a16="http://schemas.microsoft.com/office/drawing/2014/main" id="{D4770C8C-F912-44F2-BF37-9A25AF9E1B27}"/>
              </a:ext>
            </a:extLst>
          </p:cNvPr>
          <p:cNvSpPr>
            <a:spLocks noChangeShapeType="1"/>
          </p:cNvSpPr>
          <p:nvPr/>
        </p:nvSpPr>
        <p:spPr bwMode="auto">
          <a:xfrm>
            <a:off x="4079875" y="1412875"/>
            <a:ext cx="0" cy="3671888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5367" name="Line 7">
            <a:extLst>
              <a:ext uri="{FF2B5EF4-FFF2-40B4-BE49-F238E27FC236}">
                <a16:creationId xmlns:a16="http://schemas.microsoft.com/office/drawing/2014/main" id="{AB7DCF79-CD22-4696-8F76-CA3423F4130C}"/>
              </a:ext>
            </a:extLst>
          </p:cNvPr>
          <p:cNvSpPr>
            <a:spLocks noChangeShapeType="1"/>
          </p:cNvSpPr>
          <p:nvPr/>
        </p:nvSpPr>
        <p:spPr bwMode="auto">
          <a:xfrm>
            <a:off x="2351088" y="1196976"/>
            <a:ext cx="0" cy="4175125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5368" name="WordArt 10">
            <a:extLst>
              <a:ext uri="{FF2B5EF4-FFF2-40B4-BE49-F238E27FC236}">
                <a16:creationId xmlns:a16="http://schemas.microsoft.com/office/drawing/2014/main" id="{E7200473-3A06-4735-9992-76B67ED48F62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855913" y="115888"/>
            <a:ext cx="6481762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C0C0"/>
                </a:solidFill>
                <a:latin typeface="Impact" panose="020B0806030902050204" pitchFamily="34" charset="0"/>
              </a:rPr>
              <a:t>Оклейка стен обоями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>
            <a:extLst>
              <a:ext uri="{FF2B5EF4-FFF2-40B4-BE49-F238E27FC236}">
                <a16:creationId xmlns:a16="http://schemas.microsoft.com/office/drawing/2014/main" id="{D4C87227-4030-4470-B6EE-0AA5A76D9B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313" y="1341439"/>
            <a:ext cx="4032250" cy="3971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5">
            <a:extLst>
              <a:ext uri="{FF2B5EF4-FFF2-40B4-BE49-F238E27FC236}">
                <a16:creationId xmlns:a16="http://schemas.microsoft.com/office/drawing/2014/main" id="{2F8A05BD-085D-461A-8FEA-777D1B4C08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464" y="1341439"/>
            <a:ext cx="3959225" cy="3959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6" name="Text Box 6">
            <a:extLst>
              <a:ext uri="{FF2B5EF4-FFF2-40B4-BE49-F238E27FC236}">
                <a16:creationId xmlns:a16="http://schemas.microsoft.com/office/drawing/2014/main" id="{95C92E1B-7C8B-4B34-AE70-7696E6E26E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7314" y="5654676"/>
            <a:ext cx="28924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>
                <a:solidFill>
                  <a:srgbClr val="000000"/>
                </a:solidFill>
              </a:rPr>
              <a:t>Правильное совмещение</a:t>
            </a:r>
          </a:p>
        </p:txBody>
      </p:sp>
      <p:sp>
        <p:nvSpPr>
          <p:cNvPr id="13317" name="Text Box 7">
            <a:extLst>
              <a:ext uri="{FF2B5EF4-FFF2-40B4-BE49-F238E27FC236}">
                <a16:creationId xmlns:a16="http://schemas.microsoft.com/office/drawing/2014/main" id="{B7DDE046-42C1-4281-9B76-4813360680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3700" y="5654676"/>
            <a:ext cx="3143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>
                <a:solidFill>
                  <a:srgbClr val="000000"/>
                </a:solidFill>
              </a:rPr>
              <a:t>Неправильное совмещение</a:t>
            </a:r>
          </a:p>
        </p:txBody>
      </p:sp>
      <p:sp>
        <p:nvSpPr>
          <p:cNvPr id="13318" name="WordArt 9">
            <a:extLst>
              <a:ext uri="{FF2B5EF4-FFF2-40B4-BE49-F238E27FC236}">
                <a16:creationId xmlns:a16="http://schemas.microsoft.com/office/drawing/2014/main" id="{A9646F07-9C20-44E2-B455-CF16097DBD18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359151" y="260351"/>
            <a:ext cx="5400675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C0C0"/>
                </a:solidFill>
                <a:latin typeface="Impact" panose="020B0806030902050204" pitchFamily="34" charset="0"/>
              </a:rPr>
              <a:t>Совмещение рисунка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>
            <a:extLst>
              <a:ext uri="{FF2B5EF4-FFF2-40B4-BE49-F238E27FC236}">
                <a16:creationId xmlns:a16="http://schemas.microsoft.com/office/drawing/2014/main" id="{F09DE4C2-C9CD-47EF-9555-C5B87877BB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908050"/>
            <a:ext cx="6018212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ext Box 4">
            <a:extLst>
              <a:ext uri="{FF2B5EF4-FFF2-40B4-BE49-F238E27FC236}">
                <a16:creationId xmlns:a16="http://schemas.microsoft.com/office/drawing/2014/main" id="{1C449859-9EFC-4365-B69D-E5E602F352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4825" y="3429000"/>
            <a:ext cx="8642350" cy="3231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2400">
                <a:solidFill>
                  <a:srgbClr val="000000"/>
                </a:solidFill>
              </a:rPr>
              <a:t>Направление штрихов при окраске играет существенную роль. Если стену окрашивают два раза, то первые штрихи ведут параллельно полу, а при окрашивании вторым слоем - вертикально от потолка к полу. При окрашивании потолка штрихи последнего слоя проводят параллельно световым лучам, падающим из окна.</a:t>
            </a:r>
          </a:p>
          <a:p>
            <a:pPr algn="just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2400">
                <a:solidFill>
                  <a:srgbClr val="000000"/>
                </a:solidFill>
              </a:rPr>
              <a:t>Небольшие поверхности окрашивают кистью, большие (стены, потолок) – валиком.</a:t>
            </a:r>
          </a:p>
        </p:txBody>
      </p:sp>
      <p:sp>
        <p:nvSpPr>
          <p:cNvPr id="21508" name="WordArt 5">
            <a:extLst>
              <a:ext uri="{FF2B5EF4-FFF2-40B4-BE49-F238E27FC236}">
                <a16:creationId xmlns:a16="http://schemas.microsoft.com/office/drawing/2014/main" id="{2609A40E-1896-40F0-AFB9-36CF19D57CC8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774825" y="188913"/>
            <a:ext cx="8713788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19050">
                  <a:solidFill>
                    <a:srgbClr val="003300"/>
                  </a:solidFill>
                  <a:round/>
                  <a:headEnd/>
                  <a:tailEnd/>
                </a:ln>
                <a:solidFill>
                  <a:srgbClr val="339966"/>
                </a:solidFill>
                <a:latin typeface="Impact" panose="020B0806030902050204" pitchFamily="34" charset="0"/>
              </a:rPr>
              <a:t>Направление штрихов при окраске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Untitled-14 1">
            <a:extLst>
              <a:ext uri="{FF2B5EF4-FFF2-40B4-BE49-F238E27FC236}">
                <a16:creationId xmlns:a16="http://schemas.microsoft.com/office/drawing/2014/main" id="{08D457AE-0B05-46BE-AAA5-F39F258711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313" y="1773238"/>
            <a:ext cx="3359150" cy="417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Rectangle 6">
            <a:extLst>
              <a:ext uri="{FF2B5EF4-FFF2-40B4-BE49-F238E27FC236}">
                <a16:creationId xmlns:a16="http://schemas.microsoft.com/office/drawing/2014/main" id="{D8F81024-A10F-4E04-8B59-2DBB0A57E1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5639" y="1268414"/>
            <a:ext cx="5839834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ru-RU" altLang="ru-RU" b="1" dirty="0">
              <a:solidFill>
                <a:srgbClr val="000000"/>
              </a:solidFill>
            </a:endParaRPr>
          </a:p>
          <a:p>
            <a:pPr marL="457200" indent="-457200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AutoNum type="arabicPeriod"/>
            </a:pPr>
            <a:r>
              <a:rPr lang="ru-RU" altLang="ru-RU" sz="2400" dirty="0">
                <a:solidFill>
                  <a:srgbClr val="000000"/>
                </a:solidFill>
              </a:rPr>
              <a:t>Обойные работы в местах где располагается электрические выключатели  и розетки, выполняйте при отключенной электрической сети.</a:t>
            </a:r>
          </a:p>
          <a:p>
            <a:pPr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2400" dirty="0">
                <a:solidFill>
                  <a:srgbClr val="000000"/>
                </a:solidFill>
              </a:rPr>
              <a:t>2. Запрещается работать на приставной лестнице. При оклейке стен обоями нужно пользоваться лестницей-стремянкой, стулом, столом.</a:t>
            </a:r>
          </a:p>
          <a:p>
            <a:pPr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2400" dirty="0">
                <a:solidFill>
                  <a:srgbClr val="000000"/>
                </a:solidFill>
              </a:rPr>
              <a:t>3. При работы с </a:t>
            </a:r>
            <a:r>
              <a:rPr lang="ru-RU" altLang="ru-RU" sz="2400" dirty="0" err="1">
                <a:solidFill>
                  <a:srgbClr val="000000"/>
                </a:solidFill>
              </a:rPr>
              <a:t>клеёвой</a:t>
            </a:r>
            <a:r>
              <a:rPr lang="ru-RU" altLang="ru-RU" sz="2400" dirty="0">
                <a:solidFill>
                  <a:srgbClr val="000000"/>
                </a:solidFill>
              </a:rPr>
              <a:t> следуйте инструкции на упаковке.</a:t>
            </a:r>
          </a:p>
          <a:p>
            <a:pPr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2400" dirty="0">
                <a:solidFill>
                  <a:srgbClr val="000000"/>
                </a:solidFill>
              </a:rPr>
              <a:t>4. После завершения оклейки помещения обоями надо тщательно вымыть руки с мылом.</a:t>
            </a:r>
          </a:p>
          <a:p>
            <a:pPr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ru-RU" altLang="ru-RU" sz="2400" dirty="0">
              <a:solidFill>
                <a:srgbClr val="000000"/>
              </a:solidFill>
            </a:endParaRPr>
          </a:p>
        </p:txBody>
      </p:sp>
      <p:sp>
        <p:nvSpPr>
          <p:cNvPr id="17412" name="WordArt 7">
            <a:extLst>
              <a:ext uri="{FF2B5EF4-FFF2-40B4-BE49-F238E27FC236}">
                <a16:creationId xmlns:a16="http://schemas.microsoft.com/office/drawing/2014/main" id="{4884DB1B-E265-4C3E-AEBB-81B5AD132645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352675" y="115888"/>
            <a:ext cx="7488238" cy="12255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>
                <a:ln w="19050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Impact" panose="020B0806030902050204" pitchFamily="34" charset="0"/>
              </a:rPr>
              <a:t>Правила безопасности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>
                <a:ln w="19050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Impact" panose="020B0806030902050204" pitchFamily="34" charset="0"/>
              </a:rPr>
              <a:t>при оклейке стен обоями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WordArt 3">
            <a:extLst>
              <a:ext uri="{FF2B5EF4-FFF2-40B4-BE49-F238E27FC236}">
                <a16:creationId xmlns:a16="http://schemas.microsoft.com/office/drawing/2014/main" id="{C27987BB-5C93-4D46-8E9C-EEB81284CC72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279651" y="115888"/>
            <a:ext cx="7775575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19050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Impact" panose="020B0806030902050204" pitchFamily="34" charset="0"/>
              </a:rPr>
              <a:t>Правила безопасной работы</a:t>
            </a:r>
          </a:p>
        </p:txBody>
      </p:sp>
      <p:sp>
        <p:nvSpPr>
          <p:cNvPr id="25603" name="Text Box 4">
            <a:extLst>
              <a:ext uri="{FF2B5EF4-FFF2-40B4-BE49-F238E27FC236}">
                <a16:creationId xmlns:a16="http://schemas.microsoft.com/office/drawing/2014/main" id="{2457741E-F8BB-4C14-8365-285B55D9C5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3388" y="984251"/>
            <a:ext cx="8856662" cy="489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2400">
                <a:solidFill>
                  <a:srgbClr val="000000"/>
                </a:solidFill>
              </a:rPr>
              <a:t>Краски и эмали должны храниться в специальном помещении вдали от отопительных приборов.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endParaRPr lang="ru-RU" altLang="ru-RU" sz="240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2400">
                <a:solidFill>
                  <a:srgbClr val="000000"/>
                </a:solidFill>
              </a:rPr>
              <a:t>При окраске поверхностей проветривать помещение.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endParaRPr lang="ru-RU" altLang="ru-RU" sz="240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2400">
                <a:solidFill>
                  <a:srgbClr val="000000"/>
                </a:solidFill>
              </a:rPr>
              <a:t>Не касаться загрязненными краской руками лица и предметов одежды.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endParaRPr lang="ru-RU" altLang="ru-RU" sz="240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2400">
                <a:solidFill>
                  <a:srgbClr val="000000"/>
                </a:solidFill>
              </a:rPr>
              <a:t>Не оставлять в помещении испачканные краской тряпки.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endParaRPr lang="ru-RU" altLang="ru-RU" sz="240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2400">
                <a:solidFill>
                  <a:srgbClr val="000000"/>
                </a:solidFill>
              </a:rPr>
              <a:t>Не наклонять лицо близко к емкости с краской.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endParaRPr lang="ru-RU" altLang="ru-RU" sz="240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2400">
                <a:solidFill>
                  <a:srgbClr val="000000"/>
                </a:solidFill>
              </a:rPr>
              <a:t>По окончании работы тщательно вымыть руки с мылом.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354D7E-31EB-42CF-9762-FDBBEB328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104314"/>
          </a:xfrm>
        </p:spPr>
        <p:txBody>
          <a:bodyPr>
            <a:normAutofit/>
          </a:bodyPr>
          <a:lstStyle/>
          <a:p>
            <a:r>
              <a:rPr lang="ru-RU" sz="4000" b="1" i="1" dirty="0" err="1">
                <a:solidFill>
                  <a:srgbClr val="00B050"/>
                </a:solidFill>
              </a:rPr>
              <a:t>Физминутка</a:t>
            </a:r>
            <a:endParaRPr lang="ru-RU" sz="4000" b="1" i="1" dirty="0">
              <a:solidFill>
                <a:srgbClr val="00B050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F88A746-2DA2-4F24-9D9E-839E06771FCB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46" b="2239"/>
          <a:stretch/>
        </p:blipFill>
        <p:spPr>
          <a:xfrm>
            <a:off x="5183188" y="562708"/>
            <a:ext cx="6169024" cy="57818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9E46110C-37C0-4893-8C82-FE70C8BF46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5176" y="1869831"/>
            <a:ext cx="4343400" cy="3811588"/>
          </a:xfrm>
        </p:spPr>
        <p:txBody>
          <a:bodyPr/>
          <a:lstStyle/>
          <a:p>
            <a:r>
              <a:rPr lang="ru-RU" sz="3200" dirty="0"/>
              <a:t>Я – маляр, шагаю к вам</a:t>
            </a:r>
          </a:p>
          <a:p>
            <a:r>
              <a:rPr lang="ru-RU" sz="3200" dirty="0"/>
              <a:t>С кистью и ведром</a:t>
            </a:r>
          </a:p>
          <a:p>
            <a:r>
              <a:rPr lang="ru-RU" sz="3200" dirty="0"/>
              <a:t>Свежей краской буду сам</a:t>
            </a:r>
          </a:p>
          <a:p>
            <a:r>
              <a:rPr lang="ru-RU" sz="3200" dirty="0"/>
              <a:t>Красить новый дом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042982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6003BE-B494-417F-A356-6B2086A68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i="1" dirty="0">
                <a:solidFill>
                  <a:schemeClr val="accent6"/>
                </a:solidFill>
              </a:rPr>
              <a:t>Клиенты</a:t>
            </a:r>
            <a:r>
              <a:rPr lang="ru-RU" dirty="0"/>
              <a:t>: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0C69E28D-4E4F-4A66-B06C-9D2D5D68D74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163895"/>
              </p:ext>
            </p:extLst>
          </p:nvPr>
        </p:nvGraphicFramePr>
        <p:xfrm>
          <a:off x="838200" y="1226127"/>
          <a:ext cx="10515600" cy="49508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C6CB2A2-6738-4062-BDFD-F2611A960B8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1104" y="3118658"/>
            <a:ext cx="1684187" cy="1165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360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6DE35C-1F69-4B0B-86C1-D72D5F320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C1550E8-C474-4605-867B-129B6DC651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Что нового узнали?</a:t>
            </a:r>
          </a:p>
          <a:p>
            <a:r>
              <a:rPr lang="ru-RU" dirty="0"/>
              <a:t>На каких обоях клеем промазывают стену?</a:t>
            </a:r>
          </a:p>
          <a:p>
            <a:r>
              <a:rPr lang="ru-RU" dirty="0"/>
              <a:t>Вам понравился урок?</a:t>
            </a:r>
          </a:p>
          <a:p>
            <a:r>
              <a:rPr lang="ru-RU" dirty="0"/>
              <a:t>Что не понравилась?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Полезными были для вас знания, полученные на уроке?                       Объясните, почему?                   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Где вы их можете применить?</a:t>
            </a:r>
            <a:endParaRPr lang="ru-RU" sz="20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20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2273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F2066FF-DF61-4A85-B431-C283033441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730327"/>
            <a:ext cx="8056098" cy="4259310"/>
          </a:xfrm>
        </p:spPr>
        <p:txBody>
          <a:bodyPr>
            <a:normAutofit/>
          </a:bodyPr>
          <a:lstStyle/>
          <a:p>
            <a:pPr algn="l" fontAlgn="base"/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В этой комнате на полке</a:t>
            </a:r>
          </a:p>
          <a:p>
            <a:pPr algn="l" fontAlgn="base"/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Куклы, зайчики и волки.</a:t>
            </a:r>
          </a:p>
          <a:p>
            <a:pPr algn="l" fontAlgn="base"/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Мчится поезд по ковру,</a:t>
            </a:r>
          </a:p>
          <a:p>
            <a:pPr algn="l" fontAlgn="base"/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Малышей зовет в игру.</a:t>
            </a:r>
          </a:p>
          <a:p>
            <a:pPr algn="l" fontAlgn="base"/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Дочки, сыновья и внуки</a:t>
            </a:r>
          </a:p>
          <a:p>
            <a:pPr algn="l" fontAlgn="base"/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Тут совсем не знают скуки.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F0CED18-EF7A-4A8E-B71A-8CC4E87739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8543" y="2339071"/>
            <a:ext cx="5073748" cy="3805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517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1B5834C-B735-464D-AFF1-453CF6317C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26" r="5435" b="16366"/>
          <a:stretch/>
        </p:blipFill>
        <p:spPr>
          <a:xfrm>
            <a:off x="1408943" y="0"/>
            <a:ext cx="9591993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4FBA24-C222-4E6C-99EC-1CA1F00518D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/>
              <a:t>Тема урока</a:t>
            </a:r>
            <a:r>
              <a:rPr lang="ru-RU" b="1" dirty="0"/>
              <a:t>: Основы технологии оклейки стен обоями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20978AA-F6D9-4C89-88E2-75719B0B10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91640" y="4632326"/>
            <a:ext cx="4282440" cy="1655762"/>
          </a:xfrm>
        </p:spPr>
        <p:txBody>
          <a:bodyPr>
            <a:normAutofit/>
          </a:bodyPr>
          <a:lstStyle/>
          <a:p>
            <a:r>
              <a:rPr lang="ru-RU" b="1" dirty="0"/>
              <a:t>Учитель: Мачанова Екатерина Владимировна</a:t>
            </a:r>
          </a:p>
          <a:p>
            <a:r>
              <a:rPr lang="ru-RU" b="1" dirty="0"/>
              <a:t>МБОУ СОШ №7 </a:t>
            </a:r>
            <a:r>
              <a:rPr lang="ru-RU" b="1" dirty="0" err="1"/>
              <a:t>г.Мирный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574007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>
            <a:extLst>
              <a:ext uri="{FF2B5EF4-FFF2-40B4-BE49-F238E27FC236}">
                <a16:creationId xmlns:a16="http://schemas.microsoft.com/office/drawing/2014/main" id="{26076B34-E6D5-4493-8B91-1E8585E3B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39736"/>
            <a:ext cx="10515600" cy="898527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Виды обоев</a:t>
            </a:r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id="{540C7AAE-D98E-47D4-BF3C-77CD6248A7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338263"/>
            <a:ext cx="10515600" cy="5080001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200" dirty="0">
                <a:solidFill>
                  <a:schemeClr val="tx1"/>
                </a:solidFill>
              </a:rPr>
              <a:t>Бумажные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200" dirty="0" err="1">
                <a:solidFill>
                  <a:schemeClr val="tx1"/>
                </a:solidFill>
              </a:rPr>
              <a:t>Флизелиновые</a:t>
            </a:r>
            <a:endParaRPr lang="ru-RU" sz="32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200" dirty="0">
                <a:solidFill>
                  <a:schemeClr val="tx1"/>
                </a:solidFill>
              </a:rPr>
              <a:t>Виниловые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200" dirty="0">
                <a:solidFill>
                  <a:schemeClr val="tx1"/>
                </a:solidFill>
              </a:rPr>
              <a:t>Велюровые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200" dirty="0">
                <a:solidFill>
                  <a:schemeClr val="tx1"/>
                </a:solidFill>
              </a:rPr>
              <a:t>Текстильные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200" dirty="0">
                <a:solidFill>
                  <a:schemeClr val="tx1"/>
                </a:solidFill>
              </a:rPr>
              <a:t>Стекловолокнистые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200" dirty="0">
                <a:solidFill>
                  <a:schemeClr val="tx1"/>
                </a:solidFill>
              </a:rPr>
              <a:t>Фотообои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200" dirty="0">
                <a:solidFill>
                  <a:schemeClr val="tx1"/>
                </a:solidFill>
              </a:rPr>
              <a:t>Жидкие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200" dirty="0">
                <a:solidFill>
                  <a:schemeClr val="tx1"/>
                </a:solidFill>
              </a:rPr>
              <a:t>Филенка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200" dirty="0">
                <a:solidFill>
                  <a:schemeClr val="tx1"/>
                </a:solidFill>
              </a:rPr>
              <a:t>Бордюры, фризы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dirty="0"/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87961187-D3B7-4C0A-B869-88C346B175B6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1338263"/>
            <a:ext cx="5715000" cy="4171950"/>
          </a:xfrm>
        </p:spPr>
      </p:pic>
    </p:spTree>
    <p:extLst>
      <p:ext uri="{BB962C8B-B14F-4D97-AF65-F5344CB8AC3E}">
        <p14:creationId xmlns:p14="http://schemas.microsoft.com/office/powerpoint/2010/main" val="1832755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18E80F-D2BD-4744-A2A5-4F7EE8CB6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082653"/>
          </a:xfrm>
        </p:spPr>
        <p:txBody>
          <a:bodyPr>
            <a:normAutofit fontScale="90000"/>
          </a:bodyPr>
          <a:lstStyle/>
          <a:p>
            <a:r>
              <a:rPr lang="ru-RU" b="1" i="0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Классификация по характеристикам</a:t>
            </a:r>
            <a:br>
              <a:rPr lang="ru-RU" b="0" i="0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</a:br>
            <a:r>
              <a:rPr lang="ru-RU" sz="3600" b="1" i="1" dirty="0">
                <a:solidFill>
                  <a:srgbClr val="6BA800"/>
                </a:solidFill>
                <a:effectLst/>
                <a:latin typeface="Arial" panose="020B0604020202020204" pitchFamily="34" charset="0"/>
              </a:rPr>
              <a:t>Графическое отображение степени моющейся способности обоев</a:t>
            </a:r>
            <a:br>
              <a:rPr lang="ru-RU" b="0" i="0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</a:b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819B65A-0114-401C-B36F-88E525D30E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2527" y="3624804"/>
            <a:ext cx="4762500" cy="3171825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1B886AE-658A-4B87-BF7F-0F467DDFD1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60" y="2307102"/>
            <a:ext cx="7266967" cy="4550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442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E2A99B-339C-4599-B901-0E1911A2F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>
                <a:solidFill>
                  <a:srgbClr val="6BA800"/>
                </a:solidFill>
                <a:effectLst/>
                <a:latin typeface="Arial" panose="020B0604020202020204" pitchFamily="34" charset="0"/>
              </a:rPr>
              <a:t>Стойкость обоев к выгоранию — графическое обозначение</a:t>
            </a:r>
            <a:endParaRPr lang="ru-RU" sz="3200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08BEA62-4EE6-4C31-8635-877DCFD312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500" y="3524250"/>
            <a:ext cx="4762500" cy="333375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C682116-691F-46DB-A287-962F7EF88D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14" y="1690688"/>
            <a:ext cx="7245504" cy="4516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0949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25D571-3D40-4436-AAC9-018A45047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>
                <a:solidFill>
                  <a:srgbClr val="6BA800"/>
                </a:solidFill>
                <a:effectLst/>
                <a:latin typeface="Arial" panose="020B0604020202020204" pitchFamily="34" charset="0"/>
              </a:rPr>
              <a:t>Подгонка рисунка для обоев изображается при помощи пиктограмм</a:t>
            </a:r>
            <a:endParaRPr lang="ru-RU" sz="3200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223C78F-14F3-45C8-B5BE-238EA86E78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1662553"/>
            <a:ext cx="7120533" cy="2839109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AEC7F3F-B702-487D-9075-3027C23223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500" y="3343275"/>
            <a:ext cx="4762500" cy="3514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6734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19">
            <a:extLst>
              <a:ext uri="{FF2B5EF4-FFF2-40B4-BE49-F238E27FC236}">
                <a16:creationId xmlns:a16="http://schemas.microsoft.com/office/drawing/2014/main" id="{F9057668-DA96-469C-B650-1AF384F94D8E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503614" y="188913"/>
            <a:ext cx="5113337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C0C0"/>
                </a:solidFill>
                <a:latin typeface="Impact" panose="020B0806030902050204" pitchFamily="34" charset="0"/>
              </a:rPr>
              <a:t>Наклеивание обоев</a:t>
            </a:r>
          </a:p>
        </p:txBody>
      </p:sp>
      <p:sp>
        <p:nvSpPr>
          <p:cNvPr id="9219" name="Прямоугольник 1">
            <a:extLst>
              <a:ext uri="{FF2B5EF4-FFF2-40B4-BE49-F238E27FC236}">
                <a16:creationId xmlns:a16="http://schemas.microsoft.com/office/drawing/2014/main" id="{5B84F629-1B42-47E6-97C1-B9E007DF51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9289" y="981076"/>
            <a:ext cx="8353425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>
                <a:solidFill>
                  <a:srgbClr val="000000"/>
                </a:solidFill>
              </a:rPr>
              <a:t>Обои нарезают полотнами, равными высоте стены, учитывая совмещение рисунка.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>
                <a:solidFill>
                  <a:srgbClr val="000000"/>
                </a:solidFill>
              </a:rPr>
              <a:t>Полотна укладывают стопкой на пол лицевой стороной вниз.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>
                <a:solidFill>
                  <a:srgbClr val="000000"/>
                </a:solidFill>
              </a:rPr>
              <a:t>Обои на бумажной основе промазывают клеем.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>
                <a:solidFill>
                  <a:srgbClr val="000000"/>
                </a:solidFill>
              </a:rPr>
              <a:t>Обои на </a:t>
            </a:r>
            <a:r>
              <a:rPr lang="ru-RU" altLang="ru-RU" sz="2000" dirty="0" err="1">
                <a:solidFill>
                  <a:srgbClr val="000000"/>
                </a:solidFill>
              </a:rPr>
              <a:t>флизелиновой</a:t>
            </a:r>
            <a:r>
              <a:rPr lang="ru-RU" altLang="ru-RU" sz="2000" dirty="0">
                <a:solidFill>
                  <a:srgbClr val="000000"/>
                </a:solidFill>
              </a:rPr>
              <a:t> основе наклеивают на промазанную клеем стену.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>
                <a:solidFill>
                  <a:srgbClr val="000000"/>
                </a:solidFill>
              </a:rPr>
              <a:t>Промазанное клеем полотно выравнивают по вертикальной линии, прижимают к стене и приглаживают сухой тканью или шпателем сверху вниз, от середины к краю.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>
                <a:solidFill>
                  <a:srgbClr val="000000"/>
                </a:solidFill>
              </a:rPr>
              <a:t>Современные обои выпускают без кромок, их наклеивают встык.</a:t>
            </a:r>
          </a:p>
        </p:txBody>
      </p:sp>
      <p:sp>
        <p:nvSpPr>
          <p:cNvPr id="9220" name="TextBox 2">
            <a:extLst>
              <a:ext uri="{FF2B5EF4-FFF2-40B4-BE49-F238E27FC236}">
                <a16:creationId xmlns:a16="http://schemas.microsoft.com/office/drawing/2014/main" id="{BFCA2183-09DE-4BEF-BCD3-63FB1BDE81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3113" y="4335463"/>
            <a:ext cx="24368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>
                <a:solidFill>
                  <a:srgbClr val="000000"/>
                </a:solidFill>
              </a:rPr>
              <a:t>Клей для обоев</a:t>
            </a:r>
          </a:p>
        </p:txBody>
      </p:sp>
      <p:pic>
        <p:nvPicPr>
          <p:cNvPr id="9221" name="Picture 2" descr="14150003b">
            <a:extLst>
              <a:ext uri="{FF2B5EF4-FFF2-40B4-BE49-F238E27FC236}">
                <a16:creationId xmlns:a16="http://schemas.microsoft.com/office/drawing/2014/main" id="{5944B668-E7AC-4765-B354-1660242E8A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1" y="5037139"/>
            <a:ext cx="1331913" cy="1487487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3" descr="i?id=81744481-58-72&amp;n=21">
            <a:extLst>
              <a:ext uri="{FF2B5EF4-FFF2-40B4-BE49-F238E27FC236}">
                <a16:creationId xmlns:a16="http://schemas.microsoft.com/office/drawing/2014/main" id="{110D69D8-4FBC-4AC8-B732-37954D0D91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139" y="5029201"/>
            <a:ext cx="1285875" cy="1495425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Picture 4" descr="_13280192148cc3a0e0fa4c557e516bdf0afd841b19_1_2">
            <a:extLst>
              <a:ext uri="{FF2B5EF4-FFF2-40B4-BE49-F238E27FC236}">
                <a16:creationId xmlns:a16="http://schemas.microsoft.com/office/drawing/2014/main" id="{69C06C12-5A64-4BFC-9928-7C23FE6BFB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7801" y="5021263"/>
            <a:ext cx="1008063" cy="1503362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224" name="Группа 5">
            <a:extLst>
              <a:ext uri="{FF2B5EF4-FFF2-40B4-BE49-F238E27FC236}">
                <a16:creationId xmlns:a16="http://schemas.microsoft.com/office/drawing/2014/main" id="{316DAD88-B37F-4C1F-80C7-D22C653DE195}"/>
              </a:ext>
            </a:extLst>
          </p:cNvPr>
          <p:cNvGrpSpPr>
            <a:grpSpLocks/>
          </p:cNvGrpSpPr>
          <p:nvPr/>
        </p:nvGrpSpPr>
        <p:grpSpPr bwMode="auto">
          <a:xfrm>
            <a:off x="7923214" y="4978401"/>
            <a:ext cx="1557337" cy="1584325"/>
            <a:chOff x="4812563" y="4956323"/>
            <a:chExt cx="1557921" cy="1585253"/>
          </a:xfrm>
        </p:grpSpPr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id="{314DD8E7-72EB-4830-966A-2B9BABF637C2}"/>
                </a:ext>
              </a:extLst>
            </p:cNvPr>
            <p:cNvSpPr/>
            <p:nvPr/>
          </p:nvSpPr>
          <p:spPr>
            <a:xfrm>
              <a:off x="4931670" y="4996034"/>
              <a:ext cx="1295886" cy="150424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9226" name="Picture 5" descr="26482">
              <a:extLst>
                <a:ext uri="{FF2B5EF4-FFF2-40B4-BE49-F238E27FC236}">
                  <a16:creationId xmlns:a16="http://schemas.microsoft.com/office/drawing/2014/main" id="{9A621FFA-D23E-4800-90D6-5BDA325841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95118">
              <a:off x="4812563" y="4956323"/>
              <a:ext cx="1557921" cy="1585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WordArt 19">
            <a:extLst>
              <a:ext uri="{FF2B5EF4-FFF2-40B4-BE49-F238E27FC236}">
                <a16:creationId xmlns:a16="http://schemas.microsoft.com/office/drawing/2014/main" id="{36ED0D20-EEAE-42CC-A235-7A87B8D3574F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847850" y="188913"/>
            <a:ext cx="8496300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C0C0"/>
                </a:solidFill>
                <a:latin typeface="Impact" panose="020B0806030902050204" pitchFamily="34" charset="0"/>
              </a:rPr>
              <a:t>Инструменты для обойных работ</a:t>
            </a:r>
          </a:p>
        </p:txBody>
      </p:sp>
      <p:pic>
        <p:nvPicPr>
          <p:cNvPr id="10243" name="Picture 20" descr="Untitled-15">
            <a:extLst>
              <a:ext uri="{FF2B5EF4-FFF2-40B4-BE49-F238E27FC236}">
                <a16:creationId xmlns:a16="http://schemas.microsoft.com/office/drawing/2014/main" id="{32686249-C52C-4BE4-A170-00DA09294E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9" y="981075"/>
            <a:ext cx="8353425" cy="530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1631</TotalTime>
  <Words>493</Words>
  <Application>Microsoft Office PowerPoint</Application>
  <PresentationFormat>Широкоэкранный</PresentationFormat>
  <Paragraphs>92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19</vt:i4>
      </vt:variant>
    </vt:vector>
  </HeadingPairs>
  <TitlesOfParts>
    <vt:vector size="28" baseType="lpstr">
      <vt:lpstr>Arial</vt:lpstr>
      <vt:lpstr>Calibri</vt:lpstr>
      <vt:lpstr>Calibri Light</vt:lpstr>
      <vt:lpstr>Impact</vt:lpstr>
      <vt:lpstr>Times New Roman</vt:lpstr>
      <vt:lpstr>Wingdings</vt:lpstr>
      <vt:lpstr>Тема Office</vt:lpstr>
      <vt:lpstr>Оформление по умолчанию</vt:lpstr>
      <vt:lpstr>1_Оформление по умолчанию</vt:lpstr>
      <vt:lpstr>Презентация PowerPoint</vt:lpstr>
      <vt:lpstr>Презентация PowerPoint</vt:lpstr>
      <vt:lpstr>Тема урока: Основы технологии оклейки стен обоями</vt:lpstr>
      <vt:lpstr>Виды обоев</vt:lpstr>
      <vt:lpstr>Классификация по характеристикам Графическое отображение степени моющейся способности обоев </vt:lpstr>
      <vt:lpstr>Стойкость обоев к выгоранию — графическое обозначение</vt:lpstr>
      <vt:lpstr>Подгонка рисунка для обоев изображается при помощи пиктограмм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Физминутка</vt:lpstr>
      <vt:lpstr>Клиенты: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Мачанова</dc:creator>
  <cp:lastModifiedBy>Екатерина Мачанова</cp:lastModifiedBy>
  <cp:revision>34</cp:revision>
  <dcterms:created xsi:type="dcterms:W3CDTF">2021-01-31T04:27:17Z</dcterms:created>
  <dcterms:modified xsi:type="dcterms:W3CDTF">2021-11-15T13:27:02Z</dcterms:modified>
</cp:coreProperties>
</file>