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9" r:id="rId8"/>
    <p:sldId id="268" r:id="rId9"/>
    <p:sldId id="267" r:id="rId10"/>
    <p:sldId id="266" r:id="rId11"/>
    <p:sldId id="264" r:id="rId12"/>
    <p:sldId id="26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38" autoAdjust="0"/>
  </p:normalViewPr>
  <p:slideViewPr>
    <p:cSldViewPr>
      <p:cViewPr>
        <p:scale>
          <a:sx n="100" d="100"/>
          <a:sy n="100" d="100"/>
        </p:scale>
        <p:origin x="-240" y="15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8BA5F-6D48-4222-B746-4A38419821C6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5A790-CC10-4936-A17B-1FF321E6AC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8BA5F-6D48-4222-B746-4A38419821C6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5A790-CC10-4936-A17B-1FF321E6AC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8BA5F-6D48-4222-B746-4A38419821C6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5A790-CC10-4936-A17B-1FF321E6AC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8BA5F-6D48-4222-B746-4A38419821C6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5A790-CC10-4936-A17B-1FF321E6AC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8BA5F-6D48-4222-B746-4A38419821C6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5A790-CC10-4936-A17B-1FF321E6AC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8BA5F-6D48-4222-B746-4A38419821C6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5A790-CC10-4936-A17B-1FF321E6AC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8BA5F-6D48-4222-B746-4A38419821C6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5A790-CC10-4936-A17B-1FF321E6AC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8BA5F-6D48-4222-B746-4A38419821C6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5A790-CC10-4936-A17B-1FF321E6AC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8BA5F-6D48-4222-B746-4A38419821C6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5A790-CC10-4936-A17B-1FF321E6AC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8BA5F-6D48-4222-B746-4A38419821C6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5A790-CC10-4936-A17B-1FF321E6AC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8BA5F-6D48-4222-B746-4A38419821C6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705A790-CC10-4936-A17B-1FF321E6AC0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3C8BA5F-6D48-4222-B746-4A38419821C6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705A790-CC10-4936-A17B-1FF321E6AC0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0"/>
            <a:ext cx="5112568" cy="1412776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МОАУ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«СОШ №76»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2132856"/>
            <a:ext cx="7854696" cy="1752600"/>
          </a:xfrm>
        </p:spPr>
        <p:txBody>
          <a:bodyPr>
            <a:normAutofit fontScale="92500"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Достижение качества образования        на уроках английского языка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139952" y="5445224"/>
            <a:ext cx="45365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Подготовил учитель английского языка:   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Штангеева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О.Л.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35896" y="2708920"/>
            <a:ext cx="2304256" cy="1828800"/>
          </a:xfrm>
        </p:spPr>
        <p:txBody>
          <a:bodyPr>
            <a:normAutofit/>
          </a:bodyPr>
          <a:lstStyle/>
          <a:p>
            <a:endParaRPr lang="ru-RU" sz="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51920" y="3228536"/>
            <a:ext cx="2088232" cy="84853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IMG_26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1988840"/>
            <a:ext cx="3816424" cy="295232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Рисунок 4" descr="IMG_267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3968" y="1988840"/>
            <a:ext cx="4176464" cy="295232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5976" y="2060848"/>
            <a:ext cx="1368152" cy="1752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067944" y="2060848"/>
            <a:ext cx="1728192" cy="1828800"/>
          </a:xfrm>
        </p:spPr>
        <p:txBody>
          <a:bodyPr>
            <a:normAutofit/>
          </a:bodyPr>
          <a:lstStyle/>
          <a:p>
            <a:endParaRPr lang="ru-RU" sz="800" dirty="0"/>
          </a:p>
        </p:txBody>
      </p:sp>
      <p:pic>
        <p:nvPicPr>
          <p:cNvPr id="5" name="Рисунок 4" descr="IMG_20190327_2029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260723">
            <a:off x="326479" y="876536"/>
            <a:ext cx="3888432" cy="317518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Рисунок 5" descr="IMG_20190327_20274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338561">
            <a:off x="4282751" y="951898"/>
            <a:ext cx="3960440" cy="309981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Рисунок 6" descr="IMG_20190327_20254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95736" y="4002450"/>
            <a:ext cx="4104456" cy="273891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204864"/>
            <a:ext cx="7851648" cy="2116832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r>
              <a:rPr lang="ru-RU" dirty="0" smtClean="0">
                <a:solidFill>
                  <a:schemeClr val="tx1"/>
                </a:solidFill>
              </a:rPr>
              <a:t>!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916832"/>
            <a:ext cx="9273244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Обучение иностранному языку в школе </a:t>
            </a:r>
            <a:r>
              <a:rPr lang="ru-RU" dirty="0" smtClean="0"/>
              <a:t>– </a:t>
            </a:r>
            <a:r>
              <a:rPr lang="ru-RU" sz="2800" dirty="0" smtClean="0"/>
              <a:t>это</a:t>
            </a:r>
          </a:p>
          <a:p>
            <a:r>
              <a:rPr lang="ru-RU" sz="2800" dirty="0"/>
              <a:t>у</a:t>
            </a:r>
            <a:r>
              <a:rPr lang="ru-RU" sz="2800" dirty="0" smtClean="0"/>
              <a:t>своение  знания иностранного языка для выработки </a:t>
            </a:r>
          </a:p>
          <a:p>
            <a:r>
              <a:rPr lang="ru-RU" sz="2800" dirty="0"/>
              <a:t>у</a:t>
            </a:r>
            <a:r>
              <a:rPr lang="ru-RU" sz="2800" dirty="0" smtClean="0"/>
              <a:t>мения выражать законченную мысль на уровне фразы </a:t>
            </a:r>
          </a:p>
          <a:p>
            <a:r>
              <a:rPr lang="ru-RU" sz="2800" dirty="0"/>
              <a:t>и</a:t>
            </a:r>
            <a:r>
              <a:rPr lang="ru-RU" sz="2800" dirty="0" smtClean="0"/>
              <a:t>ли предложения.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204864"/>
            <a:ext cx="8352928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Качество обучения иностранному языку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мение общаться и грамотно строить беседу на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ностранном языке.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772816"/>
            <a:ext cx="6552728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Основные методы обучения: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обьяснительно-иллюстративный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2.репродуктивный;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3.проблемный;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4.исследовательский.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124744"/>
            <a:ext cx="7776864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Активные нетрадиционные формы уроков: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*урок- конференция;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*дискуссия;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*ток-шоу;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*диалог;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*экскурсия;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*читательская конференция;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*урок защиты профессий;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*ролевая игра.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7544" y="2276872"/>
            <a:ext cx="8229600" cy="3168352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Применение новых педагогических</a:t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технологий.</a:t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 презентации 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* электронные учебники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* видеофильмы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* личностно-ориентированный подход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* включение ученика в процесс внеклассной работы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* использование ИКТ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* использование Интернет-ресурсов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905272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268760"/>
            <a:ext cx="864096" cy="1752600"/>
          </a:xfrm>
        </p:spPr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1340768"/>
            <a:ext cx="806489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0" dirty="0" smtClean="0">
                <a:latin typeface="Times New Roman" pitchFamily="18" charset="0"/>
                <a:cs typeface="Times New Roman" pitchFamily="18" charset="0"/>
              </a:rPr>
              <a:t>       Примеры творческих упражнений: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упражнение «Собираем ребёнка в школу»</a:t>
            </a:r>
          </a:p>
          <a:p>
            <a:pPr>
              <a:buFont typeface="Arial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упражнение «Ждём гостей»</a:t>
            </a:r>
          </a:p>
          <a:p>
            <a:pPr>
              <a:buFont typeface="Arial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упражнение с применением семантических полей</a:t>
            </a:r>
          </a:p>
          <a:p>
            <a:pPr>
              <a:buFont typeface="Arial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упражнение «Языковая практика с носителем языка»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711008" cy="18288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5936" y="4077072"/>
            <a:ext cx="72008" cy="50405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IMG_20190322_0954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340768"/>
            <a:ext cx="3816424" cy="266429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Рисунок 4" descr="IMG_20190322_1000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1340768"/>
            <a:ext cx="4032448" cy="266429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Рисунок 5" descr="IMG_20190322_1149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83768" y="4005064"/>
            <a:ext cx="3744416" cy="285293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47864" y="2204864"/>
            <a:ext cx="2016224" cy="14401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91880" y="3228536"/>
            <a:ext cx="2808312" cy="1752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" name="Рисунок 7" descr="IMG_238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04664"/>
            <a:ext cx="4644008" cy="324036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Рисунок 8" descr="IMG_266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404664"/>
            <a:ext cx="4248472" cy="324036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Рисунок 9" descr="IMG_259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35696" y="3645024"/>
            <a:ext cx="5472608" cy="321297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127</TotalTime>
  <Words>150</Words>
  <Application>Microsoft Office PowerPoint</Application>
  <PresentationFormat>Экран (4:3)</PresentationFormat>
  <Paragraphs>35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МОАУ «СОШ №76»</vt:lpstr>
      <vt:lpstr>Слайд 2</vt:lpstr>
      <vt:lpstr>Слайд 3</vt:lpstr>
      <vt:lpstr>Слайд 4</vt:lpstr>
      <vt:lpstr>Слайд 5</vt:lpstr>
      <vt:lpstr>                                          Применение новых педагогических                                   технологий.     * презентации      * электронные учебники     * видеофильмы     * личностно-ориентированный подход     * включение ученика в процесс внеклассной работы     * использование ИКТ     * использование Интернет-ресурсов </vt:lpstr>
      <vt:lpstr> </vt:lpstr>
      <vt:lpstr>Слайд 8</vt:lpstr>
      <vt:lpstr>Слайд 9</vt:lpstr>
      <vt:lpstr>Слайд 10</vt:lpstr>
      <vt:lpstr>Слайд 11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Olga</dc:creator>
  <cp:lastModifiedBy>Olga</cp:lastModifiedBy>
  <cp:revision>14</cp:revision>
  <dcterms:created xsi:type="dcterms:W3CDTF">2019-03-27T13:34:49Z</dcterms:created>
  <dcterms:modified xsi:type="dcterms:W3CDTF">2021-12-08T14:58:15Z</dcterms:modified>
</cp:coreProperties>
</file>