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70" r:id="rId7"/>
    <p:sldId id="262" r:id="rId8"/>
    <p:sldId id="271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38D8D74-C936-4F9F-9E29-C6AC9CAB258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6B40030-21BA-46CA-B100-BD66C71C9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ли будущее у российской семьи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em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20044"/>
            <a:ext cx="7239000" cy="4826000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roup_Imag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159478"/>
            <a:ext cx="6264696" cy="469852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640960" cy="367240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1.Первая группа подготовит рассказ о составе семьи.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2.Вторая группа расскажет о целях создания семьи (по степени значимости).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3.Третья группа рассмотрит структуру семьи, взаимоотношения между ее членами.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4.Четвертая группа расскажет о системе ценностей современной семьи.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7239000" cy="5907056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Специалисты говорят, что для простого воспроизводства населения в России нужно, чтобы половина семей имела 3 ребенка. Как можно этого добиться?</a:t>
            </a:r>
          </a:p>
          <a:p>
            <a:endParaRPr lang="ru-RU" dirty="0"/>
          </a:p>
        </p:txBody>
      </p:sp>
      <p:pic>
        <p:nvPicPr>
          <p:cNvPr id="4" name="Рисунок 3" descr="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54215"/>
            <a:ext cx="8172400" cy="46037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7239000" cy="5907056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Какой ответ можно дать на вопрос нашего классного часа? Есть ли будущее у российской семьи?</a:t>
            </a:r>
          </a:p>
        </p:txBody>
      </p:sp>
      <p:pic>
        <p:nvPicPr>
          <p:cNvPr id="4" name="Рисунок 3" descr="17675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988839"/>
            <a:ext cx="6984776" cy="46378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7239000" cy="576304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Ценность брака и ценность семьи - как вы лично относитесь к этим традиционным ценностям?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Сегодня здесь прозвучали тревожные факты, которые касаются каждого из нас. Сколько людей будет жить в России к концу столетия - 50 или 100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 Вы верите оптимистическим или пессимистическим прогнозам?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15616" y="692696"/>
            <a:ext cx="14401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 l="31183" t="24407" r="29523" b="12594"/>
          <a:stretch>
            <a:fillRect/>
          </a:stretch>
        </p:blipFill>
        <p:spPr bwMode="auto">
          <a:xfrm>
            <a:off x="1187624" y="188640"/>
            <a:ext cx="6984776" cy="6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 расчетам Д.И. Менделеева, к концу XX столетия в России должно проживать как минимум 350-400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человек.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 по итогам переписи населения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г. оказалось, что в России проживает только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146,8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человек. Почему же ошибся ученый? Что же помешало росту населения в России?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 fontScale="92500" lnSpcReduction="10000"/>
          </a:bodyPr>
          <a:lstStyle/>
          <a:p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За первые три месяца 2015 года рождаемость в стране упала почти на 5%. А смертность увеличилась примерно на 2%. Таким образом, в целом в России зафиксированы самые худшие демографические изменения с 1998-99 годов, когда она переживала дефолт и финансовый кризис.</a:t>
            </a:r>
          </a:p>
          <a:p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По самым оптимистическим прогнозам, население России к середине XXI в. составит около 100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млн.человек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(по данным ООН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а по более пессимистическим - 50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млн.человек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Что же происходит? Почему в XXI в. народ в России вымирает?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7239000" cy="5979064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«Кризис»-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«перелом», «расстройство», «тяжелое положение».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каких кризисах говорят нам почти каждый день с телеэкрана?  Какие ассоциации вызывает у вас словосочетание «кризис семьи»? Какие картины возникают в уме, когда вы слышите слова «демографический кризис»?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787a77c2a893f29d434bd6ee2cfcc6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3356992"/>
            <a:ext cx="4104456" cy="32835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7239000" cy="59070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 первые три месяца 2015 года рождаемость в стране упала почти на 5%. А смертность увеличилась примерно на 2%.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- 30% детей рождается вне брака;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- 14% детей воспитывается в неполной семье;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- 276 000 родителей состоят на учете в милиции;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- 35 000 заявлений о лишении родительских прав рассматривается ежегодно.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Есть ли связь между демографическим кризисом и кризисом семьи? О чем свидетельствуют данные, записанные на доске?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67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39"/>
            <a:ext cx="9144000" cy="64671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7848872" cy="56886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1.Почему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жизнь крестьянина была немыслима без семьи?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Холостому человеку община не выделяла землю под хозяйство. Можно ли это считать жестокостью? Или это была разумная мера?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общие цели и интересы побуждали супругов дружно тянуть семейный воз?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Чему современные супруги могли бы поучиться у своих далеких предков?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7776864" cy="612308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Традиционная крестьянская семья строилась на жестком подчинении, на диктатуре главы семьи. Чем была вызвано такая жесткость?</a:t>
            </a:r>
          </a:p>
          <a:p>
            <a:endParaRPr lang="ru-RU" dirty="0"/>
          </a:p>
        </p:txBody>
      </p:sp>
      <p:pic>
        <p:nvPicPr>
          <p:cNvPr id="4" name="Рисунок 3" descr="article_1158754258_311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916832"/>
            <a:ext cx="6192688" cy="40252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7239000" cy="540300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Д.И. Менделеев в своих прогнозах исходил из состояния традиционной крестьянской семьи. Если бы Менделеев владел информацией о современной российской семье, его прогноз оказался бы более точным.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Представьте себе, что сам Дмитрий Иванович попросил вас рассказать о российской семье XXI в. Что бы вы рассказали великому ученому?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145</TotalTime>
  <Words>533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Есть ли будущее у российской семьи?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Роман</cp:lastModifiedBy>
  <cp:revision>12</cp:revision>
  <dcterms:created xsi:type="dcterms:W3CDTF">2015-09-22T18:23:51Z</dcterms:created>
  <dcterms:modified xsi:type="dcterms:W3CDTF">2022-03-16T11:00:13Z</dcterms:modified>
</cp:coreProperties>
</file>