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8" r:id="rId1"/>
  </p:sldMasterIdLst>
  <p:notesMasterIdLst>
    <p:notesMasterId r:id="rId62"/>
  </p:notesMasterIdLst>
  <p:handoutMasterIdLst>
    <p:handoutMasterId r:id="rId63"/>
  </p:handoutMasterIdLst>
  <p:sldIdLst>
    <p:sldId id="388" r:id="rId2"/>
    <p:sldId id="474" r:id="rId3"/>
    <p:sldId id="475" r:id="rId4"/>
    <p:sldId id="448" r:id="rId5"/>
    <p:sldId id="419" r:id="rId6"/>
    <p:sldId id="483" r:id="rId7"/>
    <p:sldId id="479" r:id="rId8"/>
    <p:sldId id="481" r:id="rId9"/>
    <p:sldId id="454" r:id="rId10"/>
    <p:sldId id="482" r:id="rId11"/>
    <p:sldId id="436" r:id="rId12"/>
    <p:sldId id="418" r:id="rId13"/>
    <p:sldId id="455" r:id="rId14"/>
    <p:sldId id="452" r:id="rId15"/>
    <p:sldId id="453" r:id="rId16"/>
    <p:sldId id="480" r:id="rId17"/>
    <p:sldId id="484" r:id="rId18"/>
    <p:sldId id="434" r:id="rId19"/>
    <p:sldId id="462" r:id="rId20"/>
    <p:sldId id="485" r:id="rId21"/>
    <p:sldId id="451" r:id="rId22"/>
    <p:sldId id="446" r:id="rId23"/>
    <p:sldId id="405" r:id="rId24"/>
    <p:sldId id="458" r:id="rId25"/>
    <p:sldId id="427" r:id="rId26"/>
    <p:sldId id="450" r:id="rId27"/>
    <p:sldId id="459" r:id="rId28"/>
    <p:sldId id="429" r:id="rId29"/>
    <p:sldId id="437" r:id="rId30"/>
    <p:sldId id="407" r:id="rId31"/>
    <p:sldId id="445" r:id="rId32"/>
    <p:sldId id="409" r:id="rId33"/>
    <p:sldId id="408" r:id="rId34"/>
    <p:sldId id="410" r:id="rId35"/>
    <p:sldId id="411" r:id="rId36"/>
    <p:sldId id="463" r:id="rId37"/>
    <p:sldId id="476" r:id="rId38"/>
    <p:sldId id="417" r:id="rId39"/>
    <p:sldId id="432" r:id="rId40"/>
    <p:sldId id="420" r:id="rId41"/>
    <p:sldId id="456" r:id="rId42"/>
    <p:sldId id="424" r:id="rId43"/>
    <p:sldId id="412" r:id="rId44"/>
    <p:sldId id="414" r:id="rId45"/>
    <p:sldId id="460" r:id="rId46"/>
    <p:sldId id="470" r:id="rId47"/>
    <p:sldId id="471" r:id="rId48"/>
    <p:sldId id="421" r:id="rId49"/>
    <p:sldId id="440" r:id="rId50"/>
    <p:sldId id="444" r:id="rId51"/>
    <p:sldId id="441" r:id="rId52"/>
    <p:sldId id="422" r:id="rId53"/>
    <p:sldId id="443" r:id="rId54"/>
    <p:sldId id="478" r:id="rId55"/>
    <p:sldId id="426" r:id="rId56"/>
    <p:sldId id="425" r:id="rId57"/>
    <p:sldId id="465" r:id="rId58"/>
    <p:sldId id="468" r:id="rId59"/>
    <p:sldId id="467" r:id="rId60"/>
    <p:sldId id="466" r:id="rId61"/>
  </p:sldIdLst>
  <p:sldSz cx="9144000" cy="6858000" type="screen4x3"/>
  <p:notesSz cx="7010400" cy="9296400"/>
  <p:defaultTextStyle>
    <a:defPPr>
      <a:defRPr lang="en-GB"/>
    </a:defPPr>
    <a:lvl1pPr algn="ctr" rtl="0" eaLnBrk="0" fontAlgn="base" hangingPunct="0">
      <a:spcBef>
        <a:spcPct val="0"/>
      </a:spcBef>
      <a:spcAft>
        <a:spcPct val="40000"/>
      </a:spcAft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40000"/>
      </a:spcAft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40000"/>
      </a:spcAft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40000"/>
      </a:spcAft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40000"/>
      </a:spcAft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FF"/>
    <a:srgbClr val="F50BB2"/>
    <a:srgbClr val="797F91"/>
    <a:srgbClr val="CCFF66"/>
    <a:srgbClr val="FF9999"/>
    <a:srgbClr val="FFCC00"/>
    <a:srgbClr val="FF9966"/>
    <a:srgbClr val="7D828D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62" autoAdjust="0"/>
    <p:restoredTop sz="91519" autoAdjust="0"/>
  </p:normalViewPr>
  <p:slideViewPr>
    <p:cSldViewPr snapToGrid="0">
      <p:cViewPr>
        <p:scale>
          <a:sx n="75" d="100"/>
          <a:sy n="75" d="100"/>
        </p:scale>
        <p:origin x="-1314" y="-606"/>
      </p:cViewPr>
      <p:guideLst>
        <p:guide orient="horz" pos="2160"/>
        <p:guide orient="horz" pos="4156"/>
        <p:guide orient="horz" pos="1068"/>
        <p:guide orient="horz" pos="730"/>
        <p:guide pos="2890"/>
        <p:guide pos="5502"/>
        <p:guide pos="397"/>
        <p:guide pos="2969"/>
        <p:guide pos="2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1806" y="-102"/>
      </p:cViewPr>
      <p:guideLst>
        <p:guide orient="horz" pos="2928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t" anchorCtr="0" compatLnSpc="1">
            <a:prstTxWarp prst="textNoShape">
              <a:avLst/>
            </a:prstTxWarp>
          </a:bodyPr>
          <a:lstStyle>
            <a:lvl1pPr algn="l" defTabSz="936625">
              <a:spcAft>
                <a:spcPct val="0"/>
              </a:spcAft>
              <a:buFontTx/>
              <a:buNone/>
              <a:defRPr sz="1200"/>
            </a:lvl1pPr>
          </a:lstStyle>
          <a:p>
            <a:endParaRPr lang="en-GB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t" anchorCtr="0" compatLnSpc="1">
            <a:prstTxWarp prst="textNoShape">
              <a:avLst/>
            </a:prstTxWarp>
          </a:bodyPr>
          <a:lstStyle>
            <a:lvl1pPr algn="r" defTabSz="936625">
              <a:spcAft>
                <a:spcPct val="0"/>
              </a:spcAft>
              <a:buFontTx/>
              <a:buNone/>
              <a:defRPr sz="1200"/>
            </a:lvl1pPr>
          </a:lstStyle>
          <a:p>
            <a:fld id="{AB1E0728-5066-48F5-AF3C-6764B512D603}" type="datetime8">
              <a:rPr lang="ru-RU"/>
              <a:pPr/>
              <a:t>19.09.2020 21:34</a:t>
            </a:fld>
            <a:endParaRPr lang="en-GB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b" anchorCtr="0" compatLnSpc="1">
            <a:prstTxWarp prst="textNoShape">
              <a:avLst/>
            </a:prstTxWarp>
          </a:bodyPr>
          <a:lstStyle>
            <a:lvl1pPr algn="l" defTabSz="936625">
              <a:spcAft>
                <a:spcPct val="0"/>
              </a:spcAft>
              <a:buFontTx/>
              <a:buNone/>
              <a:defRPr sz="1200"/>
            </a:lvl1pPr>
          </a:lstStyle>
          <a:p>
            <a:r>
              <a:rPr lang="en-GB"/>
              <a:t>© THK-BP presentation name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b" anchorCtr="0" compatLnSpc="1">
            <a:prstTxWarp prst="textNoShape">
              <a:avLst/>
            </a:prstTxWarp>
          </a:bodyPr>
          <a:lstStyle>
            <a:lvl1pPr algn="r" defTabSz="936625">
              <a:spcAft>
                <a:spcPct val="0"/>
              </a:spcAft>
              <a:buFontTx/>
              <a:buNone/>
              <a:defRPr sz="1200"/>
            </a:lvl1pPr>
          </a:lstStyle>
          <a:p>
            <a:fld id="{71E3F604-1CBA-4745-A44E-D3DBC4C0B5D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718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23838" y="246063"/>
            <a:ext cx="3040062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t" anchorCtr="0" compatLnSpc="1">
            <a:prstTxWarp prst="textNoShape">
              <a:avLst/>
            </a:prstTxWarp>
          </a:bodyPr>
          <a:lstStyle>
            <a:lvl1pPr algn="l" defTabSz="936625">
              <a:spcAft>
                <a:spcPct val="0"/>
              </a:spcAft>
              <a:buFontTx/>
              <a:buNone/>
              <a:defRPr sz="900"/>
            </a:lvl1pPr>
          </a:lstStyle>
          <a:p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644900" y="184150"/>
            <a:ext cx="30384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t" anchorCtr="0" compatLnSpc="1">
            <a:prstTxWarp prst="textNoShape">
              <a:avLst/>
            </a:prstTxWarp>
          </a:bodyPr>
          <a:lstStyle>
            <a:lvl1pPr algn="r" defTabSz="936625">
              <a:spcAft>
                <a:spcPct val="0"/>
              </a:spcAft>
              <a:buFontTx/>
              <a:buNone/>
              <a:defRPr sz="900"/>
            </a:lvl1pPr>
          </a:lstStyle>
          <a:p>
            <a:fld id="{C9247F5D-36CA-4236-80EA-BC118151A937}" type="datetime8">
              <a:rPr lang="ru-RU"/>
              <a:pPr/>
              <a:t>19.09.2020 21:34</a:t>
            </a:fld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4838"/>
            <a:ext cx="5140325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65138" y="8813800"/>
            <a:ext cx="30416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b" anchorCtr="0" compatLnSpc="1">
            <a:prstTxWarp prst="textNoShape">
              <a:avLst/>
            </a:prstTxWarp>
          </a:bodyPr>
          <a:lstStyle>
            <a:lvl1pPr algn="l" defTabSz="936625">
              <a:spcAft>
                <a:spcPct val="0"/>
              </a:spcAft>
              <a:buFontTx/>
              <a:buNone/>
              <a:defRPr sz="900"/>
            </a:lvl1pPr>
          </a:lstStyle>
          <a:p>
            <a:r>
              <a:rPr lang="en-GB"/>
              <a:t>© THK-BP presentation name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2850"/>
            <a:ext cx="27146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3" tIns="46831" rIns="93663" bIns="46831" numCol="1" anchor="b" anchorCtr="0" compatLnSpc="1">
            <a:prstTxWarp prst="textNoShape">
              <a:avLst/>
            </a:prstTxWarp>
          </a:bodyPr>
          <a:lstStyle>
            <a:lvl1pPr algn="r" defTabSz="936625">
              <a:spcAft>
                <a:spcPct val="0"/>
              </a:spcAft>
              <a:buFontTx/>
              <a:buNone/>
              <a:defRPr sz="900"/>
            </a:lvl1pPr>
          </a:lstStyle>
          <a:p>
            <a:fld id="{EB9684B1-B20C-48B8-92FA-22446BCEC4A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038691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E7A6871-42FB-4420-BA4F-7560A9FEE0A8}" type="datetime8">
              <a:rPr lang="ru-RU"/>
              <a:pPr/>
              <a:t>19.09.2020 21:34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GB"/>
              <a:t>© THK-BP presentation name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0C6515-C925-4889-9B3E-59FACB855279}" type="slidenum">
              <a:rPr lang="en-GB"/>
              <a:pPr/>
              <a:t>1</a:t>
            </a:fld>
            <a:endParaRPr lang="en-GB"/>
          </a:p>
        </p:txBody>
      </p:sp>
      <p:sp>
        <p:nvSpPr>
          <p:cNvPr id="4362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81100" y="696913"/>
            <a:ext cx="4649788" cy="34877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5038" y="4414838"/>
            <a:ext cx="5140325" cy="41846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lIns="91989" tIns="45994" rIns="91989" bIns="45994"/>
          <a:lstStyle/>
          <a:p>
            <a:endParaRPr lang="en-GB" altLang="en-GB"/>
          </a:p>
          <a:p>
            <a:endParaRPr lang="en-GB" altLang="en-GB"/>
          </a:p>
          <a:p>
            <a:endParaRPr lang="en-GB" altLang="en-GB"/>
          </a:p>
          <a:p>
            <a:endParaRPr lang="en-GB" alt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Презентация «Они</a:t>
            </a:r>
            <a:r>
              <a:rPr lang="ru-RU" baseline="0" dirty="0" smtClean="0"/>
              <a:t> сражались за Родину» Автор: Бурова И.В.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9247F5D-36CA-4236-80EA-BC118151A937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684B1-B20C-48B8-92FA-22446BCEC4AB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9247F5D-36CA-4236-80EA-BC118151A937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684B1-B20C-48B8-92FA-22446BCEC4AB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pPr>
              <a:buFont typeface="Times New Roman" pitchFamily="18" charset="0"/>
              <a:buNone/>
            </a:pPr>
            <a:fld id="{EE3CE525-91E6-4596-AF37-21DA4167112A}" type="slidenum">
              <a:rPr lang="ru-RU">
                <a:latin typeface="Times New Roman" pitchFamily="18" charset="0"/>
                <a:ea typeface="Microsoft YaHei" pitchFamily="34" charset="-122"/>
                <a:cs typeface="Segoe UI" pitchFamily="34" charset="0"/>
              </a:rPr>
              <a:pPr>
                <a:buFont typeface="Times New Roman" pitchFamily="18" charset="0"/>
                <a:buNone/>
              </a:pPr>
              <a:t>26</a:t>
            </a:fld>
            <a:endParaRPr lang="ru-RU">
              <a:latin typeface="Times New Roman" pitchFamily="18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430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827088"/>
            <a:ext cx="5432425" cy="4075112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30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72443" y="5163053"/>
            <a:ext cx="6182783" cy="4891907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9247F5D-36CA-4236-80EA-BC118151A937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684B1-B20C-48B8-92FA-22446BCEC4AB}" type="slidenum">
              <a:rPr lang="en-GB" smtClean="0"/>
              <a:pPr/>
              <a:t>37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34F4-E04D-4748-B227-CEC71B672EBE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5B40-EC5A-4230-BB2E-C6409F2DA1B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 Box 187"/>
          <p:cNvSpPr txBox="1">
            <a:spLocks noChangeArrowheads="1"/>
          </p:cNvSpPr>
          <p:nvPr userDrawn="1"/>
        </p:nvSpPr>
        <p:spPr bwMode="auto">
          <a:xfrm>
            <a:off x="304800" y="6526213"/>
            <a:ext cx="2465388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sz="2000" b="1" i="1" baseline="30000"/>
              <a:t>Коммерческая тайна</a:t>
            </a:r>
            <a:endParaRPr lang="en-US" sz="2000" b="1" i="1" baseline="300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EFFB-F7E8-44A2-B273-E5A051953D13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108FB-3C6B-48D1-A02A-8A7271E6D1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B4DB-E50F-46D1-A5BA-A2236AAA1F36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63EFC-3428-4CBB-88A1-28C595BC161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C516-25EA-4E20-BF17-73F6645A0F3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1048B-F5E8-4196-9D84-0972CD5E862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5A619-84BB-4306-8862-77DCB77E51E3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9C99-8C42-43C3-A0BA-B95A4F50C65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1D1B-C80F-422B-B8CC-388A77636071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37402-CD9B-484A-83A6-394E7C9FBB5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AD2D4-1D50-4E48-81C8-2B6F424DE905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CBCF-63E2-49C3-A542-2A404BD282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18F1-FC35-4D47-A334-956BED7CF1BA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0EFB-BCDE-42AA-9759-0CB60D2BA67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69E09-3300-46F0-9201-844BECA9D989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0D853-2B0C-46A4-88BA-30A68ACD324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AB14-4A08-4D81-BCF2-7E0DA2594A02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94C7-B026-4964-BCC8-4B90066905E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7C518-BFE8-4B77-81F7-50F21B6EA0D5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B2779-AD25-4FE2-8584-C772A4C7107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white"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Freeform 101"/>
          <p:cNvSpPr>
            <a:spLocks/>
          </p:cNvSpPr>
          <p:nvPr userDrawn="1"/>
        </p:nvSpPr>
        <p:spPr bwMode="auto">
          <a:xfrm>
            <a:off x="238125" y="247650"/>
            <a:ext cx="7208838" cy="1019175"/>
          </a:xfrm>
          <a:custGeom>
            <a:avLst/>
            <a:gdLst/>
            <a:ahLst/>
            <a:cxnLst>
              <a:cxn ang="0">
                <a:pos x="33" y="0"/>
              </a:cxn>
              <a:cxn ang="0">
                <a:pos x="0" y="33"/>
              </a:cxn>
              <a:cxn ang="0">
                <a:pos x="0" y="163"/>
              </a:cxn>
              <a:cxn ang="0">
                <a:pos x="1556" y="163"/>
              </a:cxn>
              <a:cxn ang="0">
                <a:pos x="1589" y="130"/>
              </a:cxn>
              <a:cxn ang="0">
                <a:pos x="1589" y="0"/>
              </a:cxn>
              <a:cxn ang="0">
                <a:pos x="33" y="0"/>
              </a:cxn>
            </a:cxnLst>
            <a:rect l="0" t="0" r="r" b="b"/>
            <a:pathLst>
              <a:path w="1589" h="16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163"/>
                  <a:pt x="0" y="163"/>
                  <a:pt x="0" y="163"/>
                </a:cubicBezTo>
                <a:cubicBezTo>
                  <a:pt x="1556" y="163"/>
                  <a:pt x="1556" y="163"/>
                  <a:pt x="1556" y="163"/>
                </a:cubicBezTo>
                <a:cubicBezTo>
                  <a:pt x="1574" y="163"/>
                  <a:pt x="1589" y="148"/>
                  <a:pt x="1589" y="130"/>
                </a:cubicBezTo>
                <a:cubicBezTo>
                  <a:pt x="1589" y="0"/>
                  <a:pt x="1589" y="0"/>
                  <a:pt x="1589" y="0"/>
                </a:cubicBezTo>
                <a:lnTo>
                  <a:pt x="33" y="0"/>
                </a:lnTo>
                <a:close/>
              </a:path>
            </a:pathLst>
          </a:custGeom>
          <a:solidFill>
            <a:schemeClr val="bg2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Text Box 186"/>
          <p:cNvSpPr txBox="1">
            <a:spLocks noChangeArrowheads="1"/>
          </p:cNvSpPr>
          <p:nvPr userDrawn="1"/>
        </p:nvSpPr>
        <p:spPr bwMode="auto">
          <a:xfrm>
            <a:off x="4324350" y="64389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fld id="{26DF0EA5-3CF8-4F6A-B251-279D6C8D0800}" type="slidenum">
              <a:rPr lang="ru-RU">
                <a:latin typeface="Arial Narrow" pitchFamily="34" charset="0"/>
              </a:rPr>
              <a:pPr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t>‹#›</a:t>
            </a:fld>
            <a:endParaRPr lang="ru-RU">
              <a:latin typeface="Arial Narrow" pitchFamily="34" charset="0"/>
            </a:endParaRPr>
          </a:p>
        </p:txBody>
      </p:sp>
      <p:sp>
        <p:nvSpPr>
          <p:cNvPr id="10" name="Text Box 188"/>
          <p:cNvSpPr txBox="1">
            <a:spLocks noChangeArrowheads="1"/>
          </p:cNvSpPr>
          <p:nvPr userDrawn="1"/>
        </p:nvSpPr>
        <p:spPr bwMode="auto">
          <a:xfrm>
            <a:off x="6423025" y="6659563"/>
            <a:ext cx="24653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sz="1200" b="1" i="1"/>
              <a:t>Коммерческая тайна</a:t>
            </a:r>
            <a:endParaRPr lang="en-US" sz="1200" b="1" i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esktop\&#1084;&#1091;&#1079;&#1099;&#1082;&#1072;%20&#1074;&#1086;&#1081;&#1085;&#1072;\&#1084;&#1072;&#1096;&#1080;&#1085;&#1072;%20&#1074;&#1088;&#1077;&#1084;&#1077;&#1085;&#1080;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91;&#1079;&#1099;&#1082;&#1072;%20&#1074;&#1086;&#1081;&#1085;&#1072;\&#1057;&#1086;&#1074;&#1077;&#1090;&#1089;&#1082;&#1080;&#1081;%20&#1075;&#1080;&#1084;&#1085;%20&#1042;&#1089;&#1090;&#1072;&#1074;&#1072;&#1081;%20&#1089;&#1090;&#1088;&#1072;&#1085;&#1072;%20&#1086;&#1075;&#1088;&#1086;&#1084;&#1085;&#1072;&#1103;!%20-%20&#1057;&#1074;&#1103;&#1097;&#1077;&#1085;&#1085;&#1072;&#1103;%20&#1042;&#1086;&#1081;&#1085;&#1072;.mp3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esktop\&#1084;&#1091;&#1079;&#1099;&#1082;&#1072;%20&#1074;&#1086;&#1081;&#1085;&#1072;\&#1084;&#1072;&#1096;&#1080;&#1085;&#1072;%20&#1074;&#1088;&#1077;&#1084;&#1077;&#1085;&#1080;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91;&#1079;&#1099;&#1082;&#1072;%20&#1074;&#1086;&#1081;&#1085;&#1072;\samolety_030.mp3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esktop\&#1084;&#1091;&#1079;&#1099;&#1082;&#1072;%20&#1074;&#1086;&#1081;&#1085;&#1072;\&#1084;&#1072;&#1096;&#1080;&#1085;&#1072;%20&#1074;&#1088;&#1077;&#1084;&#1077;&#1085;&#1080;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91;&#1079;&#1099;&#1082;&#1072;%20&#1074;&#1086;&#1081;&#1085;&#1072;\poezd-ostano_ka.mp3" TargetMode="Externa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91;&#1079;&#1099;&#1082;&#1072;%20&#1074;&#1086;&#1081;&#1085;&#1072;\&#1057;&#1090;&#1088;&#1077;&#1083;&#1100;&#1073;&#1072;%20-%20&#1057;&#1080;&#1088;&#1077;&#1085;&#1072;,%20&#1074;&#1079;&#1088;&#1099;&#1074;&#1099;,%20&#1089;&#1090;&#1088;&#1077;&#1083;&#1100;&#1073;&#1072;.mp3" TargetMode="Externa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91;&#1079;&#1099;&#1082;&#1072;%20&#1074;&#1086;&#1081;&#1085;&#1072;\samolety_032.mp3" TargetMode="External"/><Relationship Id="rId4" Type="http://schemas.openxmlformats.org/officeDocument/2006/relationships/image" Target="../media/image8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91;&#1079;&#1099;&#1082;&#1072;%20&#1074;&#1086;&#1081;&#1085;&#1072;\&#1085;%20-%20&#1051;&#1077;&#1074;&#1080;&#1090;&#1072;&#1085;%20&#1085;&#1072;&#1095;&#1072;&#1083;&#1086;%20&#1074;&#1086;&#1081;&#1085;&#1099;.mp3" TargetMode="Externa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91;&#1079;&#1099;&#1082;&#1072;%20&#1074;&#1086;&#1081;&#1085;&#1072;\lev-leshhenko-den-pobedy.mp3" TargetMode="External"/><Relationship Id="rId4" Type="http://schemas.openxmlformats.org/officeDocument/2006/relationships/image" Target="../media/image8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1\Desktop\&#1084;&#1091;&#1079;&#1099;&#1082;&#1072;%20&#1074;&#1086;&#1081;&#1085;&#1072;\&#1084;&#1072;&#1096;&#1080;&#1085;&#1072;%20&#1074;&#1088;&#1077;&#1084;&#1077;&#1085;&#1080;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3d5c9f522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75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73200" y="774700"/>
            <a:ext cx="61087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8000" b="1" dirty="0" smtClean="0">
                <a:solidFill>
                  <a:srgbClr val="FFFF00"/>
                </a:solidFill>
              </a:rPr>
              <a:t>Они сражались за Родину</a:t>
            </a:r>
            <a:endParaRPr lang="ru-RU" sz="8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gifer.com/Bmdq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машина време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8500" y="3327400"/>
            <a:ext cx="304800" cy="304800"/>
          </a:xfrm>
          <a:prstGeom prst="rect">
            <a:avLst/>
          </a:prstGeom>
        </p:spPr>
      </p:pic>
      <p:pic>
        <p:nvPicPr>
          <p:cNvPr id="12" name="Picture 2" descr="https://netstorage-nur.akamaized.net/images/pogudx57p7q1bca8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03500" y="1651000"/>
            <a:ext cx="4038600" cy="3111499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8" descr="798ac1817265583ffc91b6f7fefe01b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  <p:pic>
        <p:nvPicPr>
          <p:cNvPr id="6" name="Советский гимн Вставай страна огромная! - 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83600" y="6223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205" name="Picture 13" descr="317468_soldaty-na-marshe-risuno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zwall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200" name="Picture 8" descr="4dd22f9e9d56a2f381d2831d10c40300ddcf986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52400"/>
            <a:ext cx="9144000" cy="7162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2" name="Picture 10" descr="1ba4c9c34c514ed59766058c7a206e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4" name="Picture 12" descr="0010-014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gifer.com/Bmdq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машина време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8500" y="3327400"/>
            <a:ext cx="304800" cy="304800"/>
          </a:xfrm>
          <a:prstGeom prst="rect">
            <a:avLst/>
          </a:prstGeom>
        </p:spPr>
      </p:pic>
      <p:pic>
        <p:nvPicPr>
          <p:cNvPr id="12" name="Picture 2" descr="https://netstorage-nur.akamaized.net/images/pogudx57p7q1bca8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03500" y="1651000"/>
            <a:ext cx="4038600" cy="3111499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Содержимое 25" descr="537f80cdc8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37402-CD9B-484A-83A6-394E7C9FBB50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1026" name="Picture 2" descr="C:\Users\1\Desktop\презентации\goroda-gero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9144000" cy="67056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70660" name="Picture 4" descr="https://i.gifer.com/7zQ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0"/>
            <a:ext cx="9296400" cy="6857999"/>
          </a:xfrm>
          <a:prstGeom prst="rect">
            <a:avLst/>
          </a:prstGeom>
          <a:noFill/>
        </p:spPr>
      </p:pic>
      <p:pic>
        <p:nvPicPr>
          <p:cNvPr id="7" name="samolety_03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70900" y="266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etstorage-nur.akamaized.net/images/pogudx57p7q1bca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4850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Машина времени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400300" y="5664200"/>
            <a:ext cx="4038600" cy="6397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Только  военной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форме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5B40-EC5A-4230-BB2E-C6409F2DA1BB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Картинка 42 из 272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6092" name="Picture 12" descr="Картинка 3 из 187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4900" y="209528"/>
            <a:ext cx="1689100" cy="2914672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6300" y="274638"/>
            <a:ext cx="52832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Москва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Картинка 42 из 272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6092" name="Picture 12" descr="Картинка 3 из 187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4900" y="209528"/>
            <a:ext cx="1689100" cy="2914672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6300" y="274638"/>
            <a:ext cx="52832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Москва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05600" y="5029200"/>
            <a:ext cx="1866900" cy="1498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Фото детей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C516-25EA-4E20-BF17-73F6645A0F3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1048B-F5E8-4196-9D84-0972CD5E8625}" type="slidenum">
              <a:rPr lang="en-GB" smtClean="0"/>
              <a:pPr/>
              <a:t>22</a:t>
            </a:fld>
            <a:endParaRPr lang="en-GB"/>
          </a:p>
        </p:txBody>
      </p:sp>
      <p:pic>
        <p:nvPicPr>
          <p:cNvPr id="8194" name="Picture 2" descr="C:\Users\1\Desktop\презентации\карта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789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БИТВА ПОД МОСКВОЙ\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1048B-F5E8-4196-9D84-0972CD5E8625}" type="slidenum">
              <a:rPr lang="en-GB" smtClean="0"/>
              <a:pPr/>
              <a:t>24</a:t>
            </a:fld>
            <a:endParaRPr lang="en-GB"/>
          </a:p>
        </p:txBody>
      </p:sp>
      <p:pic>
        <p:nvPicPr>
          <p:cNvPr id="7" name="Рисунок 6" descr="2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72707" name="Picture 2" descr="C:\Documents and Settings\анжела\Мои документы\Мои рисунки\ВОВ\257_b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" y="0"/>
            <a:ext cx="8836025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C516-25EA-4E20-BF17-73F6645A0F3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1048B-F5E8-4196-9D84-0972CD5E8625}" type="slidenum">
              <a:rPr lang="en-GB" smtClean="0"/>
              <a:pPr/>
              <a:t>27</a:t>
            </a:fld>
            <a:endParaRPr lang="en-GB"/>
          </a:p>
        </p:txBody>
      </p:sp>
      <p:pic>
        <p:nvPicPr>
          <p:cNvPr id="7" name="Рисунок 6" descr="4108443.jpg"/>
          <p:cNvPicPr>
            <a:picLocks noChangeAspect="1"/>
          </p:cNvPicPr>
          <p:nvPr/>
        </p:nvPicPr>
        <p:blipFill>
          <a:blip r:embed="rId2" cstate="print">
            <a:lum bright="-10000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643578"/>
            <a:ext cx="9144000" cy="121442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Днем и ночью работали московские заводы. </a:t>
            </a:r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Они готовили оружие для борьбы с врагом. </a:t>
            </a:r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Мужчин, ушедших на фронт, заменили женщины, старики, подростки. </a:t>
            </a:r>
          </a:p>
          <a:p>
            <a:endParaRPr lang="ru-RU" sz="1800" dirty="0"/>
          </a:p>
        </p:txBody>
      </p:sp>
      <p:pic>
        <p:nvPicPr>
          <p:cNvPr id="16388" name="Picture 4" descr="Картинка 11 из 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детив войне\W_WRZtQUv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gifer.com/Bmdq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машина време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8500" y="3327400"/>
            <a:ext cx="304800" cy="304800"/>
          </a:xfrm>
          <a:prstGeom prst="rect">
            <a:avLst/>
          </a:prstGeom>
        </p:spPr>
      </p:pic>
      <p:pic>
        <p:nvPicPr>
          <p:cNvPr id="12" name="Picture 2" descr="https://netstorage-nur.akamaized.net/images/pogudx57p7q1bca8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03500" y="1651000"/>
            <a:ext cx="4038600" cy="3111499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184900"/>
            <a:ext cx="9144000" cy="53024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ru-RU" sz="4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ночам в небо поднимались аэростаты воздушного заграждения. </a:t>
            </a:r>
          </a:p>
          <a:p>
            <a:pPr>
              <a:lnSpc>
                <a:spcPct val="170000"/>
              </a:lnSpc>
            </a:pPr>
            <a:endParaRPr lang="ru-RU" dirty="0"/>
          </a:p>
        </p:txBody>
      </p:sp>
      <p:pic>
        <p:nvPicPr>
          <p:cNvPr id="17410" name="Picture 2" descr="Картинка 23 из 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261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C516-25EA-4E20-BF17-73F6645A0F3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1048B-F5E8-4196-9D84-0972CD5E8625}" type="slidenum">
              <a:rPr lang="en-GB" smtClean="0"/>
              <a:pPr/>
              <a:t>31</a:t>
            </a:fld>
            <a:endParaRPr lang="en-GB"/>
          </a:p>
        </p:txBody>
      </p:sp>
      <p:pic>
        <p:nvPicPr>
          <p:cNvPr id="7170" name="Picture 2" descr="C:\Users\1\Desktop\техникаи солдаты ВОВ\b849367e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Картинка 32 из 1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БИТВА ПОД МОСКВОЙ\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8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4" name="Picture 8" descr="Картинка 10 из 1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76825" cy="3629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6" name="Picture 10" descr="Картинка 48 из 1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285728"/>
            <a:ext cx="3500462" cy="2573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8" name="Picture 12" descr="Картинка 67 из 1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929066"/>
            <a:ext cx="3643338" cy="2684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70" name="Picture 14" descr="Картинка 72 из 1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3057524"/>
            <a:ext cx="5076825" cy="380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Documents and Settings\Admin\Рабочий стол\51385b8e7b34cf2daf5da6860eb9b8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9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2" descr="Картинка 3 из 187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311128"/>
            <a:ext cx="1689100" cy="2914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871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36</a:t>
            </a:fld>
            <a:endParaRPr lang="en-GB"/>
          </a:p>
        </p:txBody>
      </p:sp>
      <p:pic>
        <p:nvPicPr>
          <p:cNvPr id="72708" name="Picture 4" descr="http://drawanime.gcmsite.ru/img/arts/73/25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oezd-ostano_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37</a:t>
            </a:fld>
            <a:endParaRPr lang="en-GB"/>
          </a:p>
        </p:txBody>
      </p:sp>
      <p:pic>
        <p:nvPicPr>
          <p:cNvPr id="73732" name="Picture 4" descr="https://pp.userapi.com/c840235/v840235855/5fb95/tkHRDIOpZy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54000"/>
            <a:ext cx="9144000" cy="7112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350000" y="5524500"/>
            <a:ext cx="2184400" cy="1016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Фото детей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640.1010_13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4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416300" y="0"/>
            <a:ext cx="4229100" cy="2133600"/>
          </a:xfrm>
        </p:spPr>
        <p:txBody>
          <a:bodyPr>
            <a:noAutofit/>
          </a:bodyPr>
          <a:lstStyle/>
          <a:p>
            <a:r>
              <a:rPr lang="ru-RU" sz="6000" b="1" smtClean="0">
                <a:solidFill>
                  <a:srgbClr val="FFFF00"/>
                </a:solidFill>
              </a:rPr>
              <a:t>Сан -Петербург</a:t>
            </a:r>
            <a:endParaRPr lang="ru-RU" sz="6000" b="1" dirty="0">
              <a:solidFill>
                <a:srgbClr val="FFFF00"/>
              </a:solidFill>
            </a:endParaRPr>
          </a:p>
        </p:txBody>
      </p:sp>
      <p:pic>
        <p:nvPicPr>
          <p:cNvPr id="10" name="Содержимое 7" descr="96733859_Piskarevskoe_memorialnoe_kladbicshe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556000" cy="219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geroy-SSR-1024x796.jpg"/>
          <p:cNvPicPr>
            <a:picLocks noChangeAspect="1"/>
          </p:cNvPicPr>
          <p:nvPr/>
        </p:nvPicPr>
        <p:blipFill>
          <a:blip r:embed="rId4" cstate="print"/>
          <a:srcRect l="10753" t="2366" r="14604"/>
          <a:stretch>
            <a:fillRect/>
          </a:stretch>
        </p:blipFill>
        <p:spPr>
          <a:xfrm>
            <a:off x="7057418" y="203200"/>
            <a:ext cx="2277082" cy="2019300"/>
          </a:xfrm>
          <a:prstGeom prst="snipRoundRect">
            <a:avLst/>
          </a:prstGeom>
          <a:effectLst>
            <a:softEdge rad="63500"/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ы 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0"/>
            <a:ext cx="9144000" cy="38227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7" descr="Блокада Ленингра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11500"/>
            <a:ext cx="91440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трельба - Сирена, взрывы, стрельб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10600" y="215900"/>
            <a:ext cx="304800" cy="304800"/>
          </a:xfrm>
          <a:prstGeom prst="rect">
            <a:avLst/>
          </a:prstGeom>
        </p:spPr>
      </p:pic>
      <p:pic>
        <p:nvPicPr>
          <p:cNvPr id="56322" name="Picture 2" descr="http://www.playcast.ru/uploads/2017/06/21/2286914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92100" y="0"/>
            <a:ext cx="9867900" cy="7048500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12892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6" name="Picture 6" descr="orig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3200" y="0"/>
            <a:ext cx="5130800" cy="353853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52" name="Picture 12" descr="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3505200"/>
            <a:ext cx="5105400" cy="335279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8" name="Picture 8" descr="800_378f9cd5876d5c167c7b34bb6d12e2a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191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24" name="Picture 12" descr="i?id=a3ee952fc755f0eb5457201541ceb822&amp;n=33&amp;h=215&amp;w=2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851400" cy="3429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2" descr="F:\детив войне\bb4c0c3051a9.jpg"/>
          <p:cNvPicPr>
            <a:picLocks noChangeAspect="1" noChangeArrowheads="1"/>
          </p:cNvPicPr>
          <p:nvPr/>
        </p:nvPicPr>
        <p:blipFill>
          <a:blip r:embed="rId4" cstate="print"/>
          <a:srcRect t="15323" r="7895" b="5687"/>
          <a:stretch>
            <a:fillRect/>
          </a:stretch>
        </p:blipFill>
        <p:spPr bwMode="auto">
          <a:xfrm>
            <a:off x="4533876" y="0"/>
            <a:ext cx="4610124" cy="33401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318" name="Picture 6" descr="1474924661_original202842629"/>
          <p:cNvPicPr>
            <a:picLocks noChangeAspect="1" noChangeArrowheads="1"/>
          </p:cNvPicPr>
          <p:nvPr/>
        </p:nvPicPr>
        <p:blipFill>
          <a:blip r:embed="rId5"/>
          <a:srcRect t="10510"/>
          <a:stretch>
            <a:fillRect/>
          </a:stretch>
        </p:blipFill>
        <p:spPr bwMode="auto">
          <a:xfrm>
            <a:off x="4660900" y="3098800"/>
            <a:ext cx="4483100" cy="37592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320" name="Picture 8" descr="hello_html_m6df9647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711700" cy="357981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0_3a9cf_567f7441_L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46600" cy="668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28161848.139202.351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495800" y="0"/>
            <a:ext cx="4648200" cy="6667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15503606_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52400" y="0"/>
            <a:ext cx="9474200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2C516-25EA-4E20-BF17-73F6645A0F3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1048B-F5E8-4196-9D84-0972CD5E8625}" type="slidenum">
              <a:rPr lang="en-GB" smtClean="0"/>
              <a:pPr/>
              <a:t>45</a:t>
            </a:fld>
            <a:endParaRPr lang="en-GB"/>
          </a:p>
        </p:txBody>
      </p:sp>
      <p:pic>
        <p:nvPicPr>
          <p:cNvPr id="9218" name="Picture 2" descr="C:\Users\1\Desktop\техникаи солдаты ВОВ\img_user_file_562b7dfb6bc2e_4.jpg"/>
          <p:cNvPicPr>
            <a:picLocks noChangeAspect="1" noChangeArrowheads="1"/>
          </p:cNvPicPr>
          <p:nvPr/>
        </p:nvPicPr>
        <p:blipFill>
          <a:blip r:embed="rId2"/>
          <a:srcRect l="5156" t="23542" r="4375" b="11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46</a:t>
            </a:fld>
            <a:endParaRPr lang="en-GB"/>
          </a:p>
        </p:txBody>
      </p:sp>
      <p:pic>
        <p:nvPicPr>
          <p:cNvPr id="81924" name="Picture 4" descr="ÐÐ»Ð¾ÐºÐ°Ð´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04800"/>
            <a:ext cx="8801101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6" descr="415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8100" y="0"/>
            <a:ext cx="3124200" cy="38752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d046fe9769efc7859de65878d46c02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0" y="3105150"/>
            <a:ext cx="5080000" cy="390525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47</a:t>
            </a:fld>
            <a:endParaRPr lang="en-GB"/>
          </a:p>
        </p:txBody>
      </p:sp>
      <p:pic>
        <p:nvPicPr>
          <p:cNvPr id="6" name="Picture 6" descr="837215_blokada-leningrada-lud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7500"/>
            <a:ext cx="4610100" cy="51054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Ð¡Ð½Ð¸Ð¼ÐºÐ¸ Ð±Ð»Ð¾ÐºÐ°Ð´Ð½Ð¾Ð³Ð¾ ÐÐµÐ½Ð¸Ð½Ð³ÑÐ°Ð´Ð° (41 ÑÐ¾ÑÐ¾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1" y="152400"/>
            <a:ext cx="8534399" cy="646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техникаи солдаты ВОВ\1383047_original.jpg"/>
          <p:cNvPicPr>
            <a:picLocks noChangeAspect="1" noChangeArrowheads="1"/>
          </p:cNvPicPr>
          <p:nvPr/>
        </p:nvPicPr>
        <p:blipFill>
          <a:blip r:embed="rId2"/>
          <a:srcRect t="70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4274" name="Picture 2" descr="https://s3-eu-west-1.amazonaws.com/smb-pos/uploads/b1e79120-2cb9-11e6-8713-cb871c64f9e4-93-1941-hus-i-rysk-stad-brin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snip1Rect">
            <a:avLst/>
          </a:prstGeom>
          <a:noFill/>
        </p:spPr>
      </p:pic>
      <p:pic>
        <p:nvPicPr>
          <p:cNvPr id="10" name="Рисунок 9" descr="Рисунок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37100" cy="24765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1\Desktop\техникаи солдаты ВОВ\1390463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техникаи солдаты ВОВ\1387407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50" name="Picture 14" descr="------"/>
          <p:cNvPicPr>
            <a:picLocks noChangeAspect="1" noChangeArrowheads="1"/>
          </p:cNvPicPr>
          <p:nvPr/>
        </p:nvPicPr>
        <p:blipFill>
          <a:blip r:embed="rId3"/>
          <a:srcRect l="-1297" t="-2971" r="8820"/>
          <a:stretch>
            <a:fillRect/>
          </a:stretch>
        </p:blipFill>
        <p:spPr bwMode="auto">
          <a:xfrm>
            <a:off x="-368300" y="0"/>
            <a:ext cx="9753600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6" descr="201111211450_1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54</a:t>
            </a:fld>
            <a:endParaRPr lang="en-GB"/>
          </a:p>
        </p:txBody>
      </p:sp>
      <p:pic>
        <p:nvPicPr>
          <p:cNvPr id="75778" name="Picture 2" descr="C:\Users\1\Downloads\image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8" name="AutoShape 6" descr="0_6348f_775368b7_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3559" name="Picture 7" descr="0_6348f_775368b7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800" y="0"/>
            <a:ext cx="8966200" cy="42545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3560" name="Picture 8" descr="04884d71ae9671dc2bfc25d983f342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06863"/>
            <a:ext cx="4838700" cy="270192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3563" name="Picture 11" descr="236027925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130675"/>
            <a:ext cx="4500562" cy="26797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3564" name="WordArt 12"/>
          <p:cNvSpPr>
            <a:spLocks noChangeArrowheads="1" noChangeShapeType="1" noTextEdit="1"/>
          </p:cNvSpPr>
          <p:nvPr/>
        </p:nvSpPr>
        <p:spPr bwMode="auto">
          <a:xfrm>
            <a:off x="660400" y="1"/>
            <a:ext cx="7727950" cy="123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24"/>
              </a:avLst>
            </a:prstTxWarp>
          </a:bodyPr>
          <a:lstStyle/>
          <a:p>
            <a:pPr algn="ctr">
              <a:spcAft>
                <a:spcPts val="0"/>
              </a:spcAft>
              <a:buNone/>
            </a:pP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50BB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cs typeface="Aharoni" pitchFamily="2" charset="-79"/>
              </a:rPr>
              <a:t>монумент </a:t>
            </a:r>
          </a:p>
          <a:p>
            <a:pPr algn="ctr">
              <a:buNone/>
            </a:pP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50BB2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  <a:cs typeface="Aharoni" pitchFamily="2" charset="-79"/>
              </a:rPr>
              <a:t>героическим защитникам  Ленинграда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286000" y="2971800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2533" name="Picture 5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5" name="AutoShape 7" descr="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2536" name="Picture 8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2537" name="WordArt 9"/>
          <p:cNvSpPr>
            <a:spLocks noChangeArrowheads="1" noChangeShapeType="1" noTextEdit="1"/>
          </p:cNvSpPr>
          <p:nvPr/>
        </p:nvSpPr>
        <p:spPr bwMode="auto">
          <a:xfrm>
            <a:off x="1331913" y="476250"/>
            <a:ext cx="65436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Памятник "Разорванное кольцо"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57</a:t>
            </a:fld>
            <a:endParaRPr lang="en-GB"/>
          </a:p>
        </p:txBody>
      </p:sp>
      <p:pic>
        <p:nvPicPr>
          <p:cNvPr id="70660" name="Picture 4" descr="https://i.gifer.com/7zQ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0"/>
            <a:ext cx="9296400" cy="6857999"/>
          </a:xfrm>
          <a:prstGeom prst="rect">
            <a:avLst/>
          </a:prstGeom>
          <a:noFill/>
        </p:spPr>
      </p:pic>
      <p:pic>
        <p:nvPicPr>
          <p:cNvPr id="6" name="samolety_03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55000" y="266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58</a:t>
            </a:fld>
            <a:endParaRPr lang="en-GB"/>
          </a:p>
        </p:txBody>
      </p:sp>
      <p:pic>
        <p:nvPicPr>
          <p:cNvPr id="79874" name="Picture 2" descr="http://4put.ru/pictures/max/608/187083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61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59</a:t>
            </a:fld>
            <a:endParaRPr lang="en-GB"/>
          </a:p>
        </p:txBody>
      </p:sp>
      <p:pic>
        <p:nvPicPr>
          <p:cNvPr id="78854" name="Picture 6" descr="https://lavra.ua/wp-content/uploads/images/stories/novosti_2010/Pobeda_65/pobeda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83972" name="Picture 4" descr="http://nashkraj.info/wp-content/uploads/2017/10/sovinformburea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н - Левитан начало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96300" y="6223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8A9CA-CB92-4048-BBB2-CA2A5B363BBD}" type="datetime8">
              <a:rPr lang="ru-RU" smtClean="0"/>
              <a:pPr/>
              <a:t>19.09.2020 21:34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© THK-BP presentation name</a:t>
            </a: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8051C-EC97-4B80-AD51-3D92828D70D8}" type="slidenum">
              <a:rPr lang="en-GB" smtClean="0"/>
              <a:pPr/>
              <a:t>60</a:t>
            </a:fld>
            <a:endParaRPr lang="en-GB"/>
          </a:p>
        </p:txBody>
      </p:sp>
      <p:pic>
        <p:nvPicPr>
          <p:cNvPr id="76804" name="Picture 4" descr="https://avatars.mds.yandex.net/get-pdb/471286/90881caf-1ad9-420d-90d3-7e2f91496f3e/ori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1"/>
          </a:xfrm>
          <a:prstGeom prst="rect">
            <a:avLst/>
          </a:prstGeom>
          <a:noFill/>
        </p:spPr>
      </p:pic>
      <p:pic>
        <p:nvPicPr>
          <p:cNvPr id="7" name="lev-leshhenko-den-pobe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87900" y="317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gifer.com/Bmdq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машина времен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8500" y="3327400"/>
            <a:ext cx="304800" cy="304800"/>
          </a:xfrm>
          <a:prstGeom prst="rect">
            <a:avLst/>
          </a:prstGeom>
        </p:spPr>
      </p:pic>
      <p:pic>
        <p:nvPicPr>
          <p:cNvPr id="12" name="Picture 2" descr="https://netstorage-nur.akamaized.net/images/pogudx57p7q1bca8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03500" y="1651000"/>
            <a:ext cx="4038600" cy="3111499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nvcpr.ru/wp-content/uploads/2018/09/orig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</p:pic>
      <p:pic>
        <p:nvPicPr>
          <p:cNvPr id="9" name="Picture 8" descr="Adolfs-Hitlers-bildes-3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870200" cy="3556000"/>
          </a:xfrm>
          <a:prstGeom prst="ellipse">
            <a:avLst/>
          </a:prstGeom>
          <a:noFill/>
          <a:ln w="76200">
            <a:noFill/>
            <a:prstDash val="lgDashDot"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zwal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8" name="Picture 6" descr="24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186</Words>
  <Application>Microsoft Office PowerPoint</Application>
  <PresentationFormat>Экран (4:3)</PresentationFormat>
  <Paragraphs>78</Paragraphs>
  <Slides>60</Slides>
  <Notes>5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Презентация PowerPoint</vt:lpstr>
      <vt:lpstr>Машина времени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Москва</vt:lpstr>
      <vt:lpstr>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Сан -Петербург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THK-BP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 lowercase title one line only</dc:title>
  <dc:creator>Admin</dc:creator>
  <cp:lastModifiedBy>1</cp:lastModifiedBy>
  <cp:revision>1125</cp:revision>
  <cp:lastPrinted>2003-07-07T13:38:03Z</cp:lastPrinted>
  <dcterms:created xsi:type="dcterms:W3CDTF">2001-08-03T13:26:34Z</dcterms:created>
  <dcterms:modified xsi:type="dcterms:W3CDTF">2020-09-19T16:37:50Z</dcterms:modified>
</cp:coreProperties>
</file>