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91" r:id="rId3"/>
    <p:sldId id="268" r:id="rId4"/>
    <p:sldId id="265" r:id="rId5"/>
    <p:sldId id="269" r:id="rId6"/>
    <p:sldId id="259" r:id="rId7"/>
    <p:sldId id="270" r:id="rId8"/>
    <p:sldId id="277" r:id="rId9"/>
    <p:sldId id="271" r:id="rId10"/>
    <p:sldId id="281" r:id="rId11"/>
    <p:sldId id="276" r:id="rId12"/>
    <p:sldId id="275" r:id="rId13"/>
    <p:sldId id="283" r:id="rId14"/>
    <p:sldId id="279" r:id="rId15"/>
    <p:sldId id="294" r:id="rId16"/>
    <p:sldId id="278" r:id="rId17"/>
    <p:sldId id="284" r:id="rId18"/>
    <p:sldId id="285" r:id="rId19"/>
    <p:sldId id="290" r:id="rId20"/>
    <p:sldId id="286" r:id="rId21"/>
    <p:sldId id="29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6" d="100"/>
          <a:sy n="106" d="100"/>
        </p:scale>
        <p:origin x="-10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213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Знаете ли вы, каким был хлеб во время Великой Отечественной войны?  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вы, каким был хлеб во время Великой Отечественной войны?  </c:v>
                </c:pt>
              </c:strCache>
            </c:strRef>
          </c:tx>
          <c:explosion val="25"/>
          <c:dLbls>
            <c:showPercent val="1"/>
            <c:showLeaderLines val="1"/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0.24000000000000021</c:v>
                </c:pt>
                <c:pt idx="1">
                  <c:v>0.76000000000000223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поступают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вашей семье с чёрствым хлебом?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Куда девают в вашей семье несвежий, черствый хлеб?</c:v>
                </c:pt>
              </c:strCache>
            </c:strRef>
          </c:tx>
          <c:explosion val="25"/>
          <c:dLbls>
            <c:showPercent val="1"/>
            <c:showLeaderLines val="1"/>
          </c:dLbls>
          <c:cat>
            <c:strRef>
              <c:f>Лист1!$A$2:$A$5</c:f>
              <c:strCache>
                <c:ptCount val="4"/>
                <c:pt idx="0">
                  <c:v>Выбрасывают</c:v>
                </c:pt>
                <c:pt idx="1">
                  <c:v>Скармливают домашним животным</c:v>
                </c:pt>
                <c:pt idx="2">
                  <c:v>Сушат сухари</c:v>
                </c:pt>
                <c:pt idx="3">
                  <c:v>не остается  черствого хлеба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0.44</c:v>
                </c:pt>
                <c:pt idx="1">
                  <c:v>0.12000000000000002</c:v>
                </c:pt>
                <c:pt idx="2">
                  <c:v>0.28000000000000008</c:v>
                </c:pt>
                <c:pt idx="3">
                  <c:v>0.16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A82A-9B39-4A62-8A7A-C058F4808E60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A935A0-D205-40BD-BDBA-8973C714D1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935A0-D205-40BD-BDBA-8973C714D13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935A0-D205-40BD-BDBA-8973C714D13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935A0-D205-40BD-BDBA-8973C714D13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3710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  <a:endParaRPr lang="ru-RU" sz="800" kern="12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1259632" y="548681"/>
            <a:ext cx="7416824" cy="144016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Западное управление министерства образования и науки Самарской области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Окружной конкурс исследовательских проектов младших школьников «Гулливер»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547664" y="2132856"/>
            <a:ext cx="6400800" cy="175260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СЕКЦИЯ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История России 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НАЗВАНИЕ РАБОТЫ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"Горький хлеб Победы"</a:t>
            </a:r>
          </a:p>
          <a:p>
            <a:endParaRPr lang="ru-RU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563888" y="3811432"/>
            <a:ext cx="5112568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Зотов Андрей,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учащийся 3В класса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ГБОУ СОШ №30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о. Сызрань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 работы: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Киселева Наталья Геннадьевна., 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начальных классов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г. Сызрань, 2017г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image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4048" y="2852936"/>
            <a:ext cx="3600400" cy="3445544"/>
          </a:xfrm>
        </p:spPr>
      </p:pic>
      <p:sp>
        <p:nvSpPr>
          <p:cNvPr id="4" name="Подзаголовок 3"/>
          <p:cNvSpPr>
            <a:spLocks noGrp="1"/>
          </p:cNvSpPr>
          <p:nvPr>
            <p:ph type="body" sz="half" idx="2"/>
          </p:nvPr>
        </p:nvSpPr>
        <p:spPr>
          <a:xfrm>
            <a:off x="1403648" y="764704"/>
            <a:ext cx="3008313" cy="5256583"/>
          </a:xfrm>
          <a:prstGeom prst="rect">
            <a:avLst/>
          </a:prstGeo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 газет военного времени я узнал, что люди в тылу голодали, но не жалея себя трудились на полях, работали в пекарнях, чтобы обеспечить фронт зерном, хлебом, сухарями. Всюду продолжали работать хлебозаводы.  У горячей печи люди стояли по 12-14 часов.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четыре года войны труженики сельского хозяйства Куйбышевской области сдали государству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134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 316  000  кг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зерна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9" name="Содержимое 8" descr="image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rcRect l="3563" t="2919" r="5576"/>
          <a:stretch>
            <a:fillRect/>
          </a:stretch>
        </p:blipFill>
        <p:spPr>
          <a:xfrm>
            <a:off x="5004048" y="404664"/>
            <a:ext cx="3673475" cy="2395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1475656" y="332656"/>
            <a:ext cx="7211144" cy="1084982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Труженики тыла ели хлеб с добавлением мороженого картофеля, хвои, отрубей, опилок, крапивы, лебеды и прочих менее съедобных трав.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/>
          </a:p>
        </p:txBody>
      </p:sp>
      <p:pic>
        <p:nvPicPr>
          <p:cNvPr id="16" name="Содержимое 15" descr="221526814_e98a94b08a493ba153b102fc14f3ed47_8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1556792"/>
            <a:ext cx="6788944" cy="4525963"/>
          </a:xfrm>
        </p:spPr>
      </p:pic>
      <p:sp>
        <p:nvSpPr>
          <p:cNvPr id="4" name="Подзаголовок 3"/>
          <p:cNvSpPr>
            <a:spLocks noGrp="1"/>
          </p:cNvSpPr>
          <p:nvPr>
            <p:ph type="body" sz="half" idx="4294967295"/>
          </p:nvPr>
        </p:nvSpPr>
        <p:spPr>
          <a:xfrm>
            <a:off x="0" y="1435100"/>
            <a:ext cx="3008313" cy="4691063"/>
          </a:xfrm>
          <a:prstGeom prst="rect">
            <a:avLst/>
          </a:prstGeom>
        </p:spPr>
        <p:txBody>
          <a:bodyPr/>
          <a:lstStyle/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59632" y="332656"/>
            <a:ext cx="3600400" cy="1224136"/>
          </a:xfrm>
        </p:spPr>
        <p:txBody>
          <a:bodyPr/>
          <a:lstStyle/>
          <a:p>
            <a:r>
              <a:rPr lang="ru-RU" sz="1800" dirty="0" smtClean="0"/>
              <a:t>Самсонова Матрена Павловна </a:t>
            </a:r>
            <a:br>
              <a:rPr lang="ru-RU" sz="1800" dirty="0" smtClean="0"/>
            </a:br>
            <a:r>
              <a:rPr lang="ru-RU" sz="1800" dirty="0" smtClean="0"/>
              <a:t>(до замужества </a:t>
            </a:r>
            <a:r>
              <a:rPr lang="ru-RU" sz="1800" dirty="0" err="1" smtClean="0"/>
              <a:t>Кашенкова</a:t>
            </a:r>
            <a:r>
              <a:rPr lang="ru-RU" sz="18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20.03.1913- 19.08.1997 гг.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259632" y="1556793"/>
            <a:ext cx="3816424" cy="4752528"/>
          </a:xfrm>
        </p:spPr>
        <p:txBody>
          <a:bodyPr/>
          <a:lstStyle/>
          <a:p>
            <a:r>
              <a:rPr lang="ru-RU" sz="1600" b="1" dirty="0" smtClean="0"/>
              <a:t>Прабабушка рассказывала: </a:t>
            </a:r>
          </a:p>
          <a:p>
            <a:r>
              <a:rPr lang="ru-RU" sz="1600" b="1" dirty="0" smtClean="0"/>
              <a:t>«Сложно было очень, голодно. Собирали мерзлую прошлогоднюю картошку на полях, похлебку из лебеды варили, пучку ели, это трава такая. Хлеб пекли с крапивой и лебедой. Трудно было до самой Победы.»</a:t>
            </a:r>
          </a:p>
          <a:p>
            <a:r>
              <a:rPr lang="ru-RU" sz="1600" b="1" dirty="0" smtClean="0"/>
              <a:t>В 1995 году Матрена Павловна была награждена юбилейной медалью «50 лет Победы в Великой Отечественной Войне 1941-1945гг.» за заслуги в труде и беззаветное служение обществу в военное время.</a:t>
            </a:r>
          </a:p>
          <a:p>
            <a:endParaRPr lang="ru-RU" dirty="0"/>
          </a:p>
        </p:txBody>
      </p:sp>
      <p:pic>
        <p:nvPicPr>
          <p:cNvPr id="7" name="Рисунок 6" descr="E:\IMG_20170419_193324.jpg"/>
          <p:cNvPicPr/>
          <p:nvPr/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64088" y="908720"/>
            <a:ext cx="3312369" cy="2592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E:\IMG_20170419_193247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1088"/>
            <a:ext cx="1464400" cy="208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E:\IMG_20170419_193259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="" xmlns:wpc="http://schemas.microsoft.com/office/word/2010/wordprocessingCanvas" xmlns:cx="http://schemas.microsoft.com/office/drawing/2014/chartex" xmlns:cx1="http://schemas.microsoft.com/office/drawing/2015/9/8/chartex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 rot="5598426">
            <a:off x="6821948" y="4525546"/>
            <a:ext cx="2153577" cy="16354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Блокадный хлеб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блокадный хлеб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1038" r="11038"/>
          <a:stretch>
            <a:fillRect/>
          </a:stretch>
        </p:blipFill>
        <p:spPr/>
      </p:pic>
      <p:sp>
        <p:nvSpPr>
          <p:cNvPr id="4" name="Подзаголовок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668144" cy="72595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Блокада Ленинграда длилась с 8сентября 1941 года по 27 января 1944 года  - 872 дня</a:t>
            </a:r>
          </a:p>
          <a:p>
            <a:pPr lvl="0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259632" y="476672"/>
            <a:ext cx="7488832" cy="1008112"/>
          </a:xfrm>
        </p:spPr>
        <p:txBody>
          <a:bodyPr/>
          <a:lstStyle/>
          <a:p>
            <a:pPr algn="l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Хлеб наполовину состоял из практически несъедобных примесей — обойной пыли, отрубей, целлюлозы, опилок, жмыха. Блокадный хлеб!</a:t>
            </a:r>
            <a:r>
              <a:rPr lang="ru-RU" sz="2000" dirty="0" smtClean="0"/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Горький, черный, похожий на глину.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00808"/>
            <a:ext cx="3600400" cy="223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5148064" y="4149080"/>
            <a:ext cx="3240360" cy="24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700808"/>
            <a:ext cx="3168352" cy="2366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933056"/>
            <a:ext cx="3456384" cy="261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139136" cy="79695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Наши дни…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8" name="Picture 4" descr="http://www.media.nakanune.ru/images/pictures/275x/image_250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268760"/>
            <a:ext cx="2619375" cy="2232248"/>
          </a:xfrm>
          <a:prstGeom prst="rect">
            <a:avLst/>
          </a:prstGeom>
          <a:noFill/>
        </p:spPr>
      </p:pic>
      <p:pic>
        <p:nvPicPr>
          <p:cNvPr id="41990" name="Picture 6" descr="http://cs4.pikabu.ru/post_img/2015/07/10/11/1436551391_634350166.jpg"/>
          <p:cNvPicPr>
            <a:picLocks noChangeAspect="1" noChangeArrowheads="1"/>
          </p:cNvPicPr>
          <p:nvPr/>
        </p:nvPicPr>
        <p:blipFill>
          <a:blip r:embed="rId3" cstate="print"/>
          <a:srcRect t="12097"/>
          <a:stretch>
            <a:fillRect/>
          </a:stretch>
        </p:blipFill>
        <p:spPr bwMode="auto">
          <a:xfrm>
            <a:off x="5508104" y="3789040"/>
            <a:ext cx="2232248" cy="2616291"/>
          </a:xfrm>
          <a:prstGeom prst="rect">
            <a:avLst/>
          </a:prstGeom>
          <a:noFill/>
        </p:spPr>
      </p:pic>
      <p:pic>
        <p:nvPicPr>
          <p:cNvPr id="41992" name="Picture 8" descr="http://recepty1.ru/uploads/recipe/zakuski11/kroshki-so-stola_89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3861048"/>
            <a:ext cx="3580672" cy="2376264"/>
          </a:xfrm>
          <a:prstGeom prst="rect">
            <a:avLst/>
          </a:prstGeom>
          <a:noFill/>
        </p:spPr>
      </p:pic>
      <p:pic>
        <p:nvPicPr>
          <p:cNvPr id="7" name="Picture 6" descr="http://www.myshared.ru/thumbs/32/1314874/big_thumb.jpg"/>
          <p:cNvPicPr>
            <a:picLocks noChangeAspect="1" noChangeArrowheads="1"/>
          </p:cNvPicPr>
          <p:nvPr/>
        </p:nvPicPr>
        <p:blipFill>
          <a:blip r:embed="rId5" cstate="print"/>
          <a:srcRect l="10080" t="26840" r="5921" b="3824"/>
          <a:stretch>
            <a:fillRect/>
          </a:stretch>
        </p:blipFill>
        <p:spPr bwMode="auto">
          <a:xfrm>
            <a:off x="1403648" y="1340768"/>
            <a:ext cx="360040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499176" cy="792088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Анкетирование одноклассников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4860032" y="3717032"/>
          <a:ext cx="3823320" cy="24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Диаграмма 10"/>
          <p:cNvGraphicFramePr/>
          <p:nvPr/>
        </p:nvGraphicFramePr>
        <p:xfrm>
          <a:off x="1547664" y="1196752"/>
          <a:ext cx="4392488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547664" y="620688"/>
            <a:ext cx="7139136" cy="792088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Описание процесса выпечки хлеба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Рисунок 9" descr="https://i.mycdn.me/image?id=854502709799&amp;t=3&amp;plc=WEB&amp;tkn=*__yH4BNSbHsqsjYjt9RzL9h-32s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68760"/>
            <a:ext cx="2013146" cy="269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i.mycdn.me/image?id=854502731815&amp;t=3&amp;plc=WEB&amp;tkn=*RAIEng-0DEgCja8n0mpsSeS9k6s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268760"/>
            <a:ext cx="2003181" cy="2751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i.mycdn.me/image?id=854502740007&amp;t=3&amp;plc=WEB&amp;tkn=*f5OKqc_MV-MrjS967_bYG2Jtttw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1340768"/>
            <a:ext cx="2020765" cy="269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1619672" y="4221088"/>
            <a:ext cx="6264696" cy="1656184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Для выпечки хлеба мы взяли: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Овсяные отруби-0,5 кг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Картофель-0,5 кг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Мука-500 г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Вода-290 мл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Дрожжи-1 пачка</a:t>
            </a:r>
            <a:b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Соль - по вкусу.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https://i.mycdn.me/image?id=854502752295&amp;t=3&amp;plc=WEB&amp;tkn=*TL636XTOGTklYnIpw5GzJkfq4sk"/>
          <p:cNvPicPr>
            <a:picLocks noGrp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692696"/>
            <a:ext cx="46805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3717032"/>
            <a:ext cx="6452120" cy="2455168"/>
          </a:xfrm>
          <a:prstGeom prst="rect">
            <a:avLst/>
          </a:prstGeom>
        </p:spPr>
        <p:txBody>
          <a:bodyPr/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Способ приготовления: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Сначала мы отварили картофель в мундире, очистили его. Пропустили через мясорубку, чтобы получилось сухое пюре.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Затем в полученную массу добавили овсяные отрубями. После того, как картофель немного остыл, посолили и быстро замесили тесто. Затем в тесто добавили муку, дрожжи и воду. Всю смесь перемешали. Форму для запекания смазали растительным маслом  и выложили в неё тесто . Хлеб выпекали в духовке до готовности в течение часа при не высокой температуре.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s411328.userapi.com/v411328904/2299/SuaEEaazNx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429000"/>
            <a:ext cx="3840427" cy="2880320"/>
          </a:xfrm>
          <a:prstGeom prst="rect">
            <a:avLst/>
          </a:prstGeom>
          <a:noFill/>
        </p:spPr>
      </p:pic>
      <p:pic>
        <p:nvPicPr>
          <p:cNvPr id="5124" name="Picture 4" descr="http://strana.ru/media/images/uploaded/gallery_promo160898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48745"/>
            <a:ext cx="3845227" cy="2136238"/>
          </a:xfrm>
          <a:prstGeom prst="rect">
            <a:avLst/>
          </a:prstGeom>
          <a:noFill/>
        </p:spPr>
      </p:pic>
      <p:pic>
        <p:nvPicPr>
          <p:cNvPr id="5126" name="Picture 6" descr="http://www.molodguard.ru/forum/download/file.php?id=3429&amp;t=1&amp;sid=a9f4274baeba0d2d067d7d8169700d01"/>
          <p:cNvPicPr>
            <a:picLocks noChangeAspect="1" noChangeArrowheads="1"/>
          </p:cNvPicPr>
          <p:nvPr/>
        </p:nvPicPr>
        <p:blipFill>
          <a:blip r:embed="rId4" cstate="print"/>
          <a:srcRect l="3644" r="2186"/>
          <a:stretch>
            <a:fillRect/>
          </a:stretch>
        </p:blipFill>
        <p:spPr bwMode="auto">
          <a:xfrm>
            <a:off x="5868144" y="1268760"/>
            <a:ext cx="2952328" cy="417646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067128" cy="792088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73050"/>
            <a:ext cx="6984776" cy="1162050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Е. В.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Цибульская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"Нарисуй еду!"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FPH3RcTASdiw0Ioh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6446" y="1628800"/>
            <a:ext cx="4891199" cy="3672408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259632" y="1435100"/>
            <a:ext cx="2448272" cy="501823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что я знаю о хлебе времён войны?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Почему его называют "Горький хлеб Победы"?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Какой он был на вкус?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 чего его пекли?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Что значил он для людей?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Помог ли хлеб нашему народу одержать победу над врагом?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pic>
        <p:nvPicPr>
          <p:cNvPr id="7" name="Рисунок 6" descr="Евгения Васильевна Осипова-Цибульская"/>
          <p:cNvPicPr/>
          <p:nvPr/>
        </p:nvPicPr>
        <p:blipFill>
          <a:blip r:embed="rId3" cstate="print"/>
          <a:srcRect l="52689" t="3536" r="4883" b="15637"/>
          <a:stretch>
            <a:fillRect/>
          </a:stretch>
        </p:blipFill>
        <p:spPr bwMode="auto">
          <a:xfrm>
            <a:off x="1547664" y="548680"/>
            <a:ext cx="1004570" cy="140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04664"/>
            <a:ext cx="6851104" cy="72008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Памятники хлебу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cv57962.tmweb.ru/upload/blog/069/0695ea5b7479a558a2f9b66f6642a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24743"/>
            <a:ext cx="3528392" cy="2352261"/>
          </a:xfrm>
          <a:prstGeom prst="rect">
            <a:avLst/>
          </a:prstGeom>
          <a:noFill/>
        </p:spPr>
      </p:pic>
      <p:pic>
        <p:nvPicPr>
          <p:cNvPr id="4098" name="Picture 2" descr="Номер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861048"/>
            <a:ext cx="3606607" cy="2520280"/>
          </a:xfrm>
          <a:prstGeom prst="rect">
            <a:avLst/>
          </a:prstGeom>
          <a:noFill/>
        </p:spPr>
      </p:pic>
      <p:pic>
        <p:nvPicPr>
          <p:cNvPr id="9" name="Picture 4" descr="https://1.bp.blogspot.com/-jpphn6B0OM8/V88Ye49f55I/AAAAAAAACJY/qt8D58dmCKwCJBOaLrt1LRCogTuk7MEUwCLcB/s1600/%25D1%2585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124744"/>
            <a:ext cx="3528392" cy="2350764"/>
          </a:xfrm>
          <a:prstGeom prst="rect">
            <a:avLst/>
          </a:prstGeom>
          <a:noFill/>
        </p:spPr>
      </p:pic>
      <p:pic>
        <p:nvPicPr>
          <p:cNvPr id="10" name="Picture 6" descr="https://fs00.infourok.ru/images/doc/39/49620/hello_html_629e1e1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933056"/>
            <a:ext cx="3360373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b28a92be1b68bc8aaa604cbb1c57df2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484784"/>
            <a:ext cx="6794994" cy="474287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620688"/>
            <a:ext cx="7355160" cy="79695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Горький хлеб Победы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371600" y="476672"/>
            <a:ext cx="7304856" cy="1470025"/>
          </a:xfrm>
        </p:spPr>
        <p:txBody>
          <a:bodyPr/>
          <a:lstStyle/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Узнать из чего пекли хлеб военного времени, о его роли в жизни народа в годы войны.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628800"/>
            <a:ext cx="7232848" cy="4010000"/>
          </a:xfrm>
        </p:spPr>
        <p:txBody>
          <a:bodyPr/>
          <a:lstStyle/>
          <a:p>
            <a:r>
              <a:rPr lang="ru-RU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Подобрать и обобщить материал о значении хлеба в жизни русского народа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Узнать из чего выпекали хлеб на фронте, в тылу, блокадном Ленинграде 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Посетить городской архив для получения информации о Куйбышевской области в годы Великой Отечественной войны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Провести анкетирование среди обучающихся класса об отношении к хлебу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Создать буклет об использовании чёрствого хлеба</a:t>
            </a:r>
          </a:p>
          <a:p>
            <a:pPr marL="457200" lvl="0" indent="-457200" algn="l">
              <a:buFont typeface="+mj-lt"/>
              <a:buAutoNum type="arabicPeriod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Испечь хлеб по одному из рецептов военного времени</a:t>
            </a:r>
          </a:p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692696"/>
            <a:ext cx="6728792" cy="1728192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Гипотезы: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Возможно, что хлеб Победы  был горьким на вкус.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Допустим, что настоящая цена военного хлеба -это человеческая жизнь.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708920"/>
            <a:ext cx="6624736" cy="1752600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Творческий продукт :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Буклет «Рецепты  из чёрствого хлеба»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Хлеб, испечённый по рецепту войны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619672" y="4725144"/>
            <a:ext cx="6561112" cy="1616968"/>
          </a:xfrm>
          <a:prstGeom prst="rect">
            <a:avLst/>
          </a:prstGeo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Объект исследования: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хлеб.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анализ источников информации, анкетирование, эксперимент.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62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450" r="5450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797152"/>
            <a:ext cx="5486400" cy="1375048"/>
          </a:xfrm>
        </p:spPr>
        <p:txBody>
          <a:bodyPr/>
          <a:lstStyle/>
          <a:p>
            <a:pPr algn="just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Моя работа актуальна, потому что в этом году наша страна отмечает 72 годовщину со Дня победы в Великой Отечественной Войне. Все люди нашей страны должны помнить о военных годах, о цене хлеба для того, чтобы  больше ценить мир и хлеб.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half" idx="2"/>
          </p:nvPr>
        </p:nvSpPr>
        <p:spPr>
          <a:xfrm>
            <a:off x="1331640" y="692696"/>
            <a:ext cx="3528392" cy="259228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3" name="Picture 2" descr="https://fs00.infourok.ru/images/doc/226/34828/5/img6.jpg"/>
          <p:cNvPicPr>
            <a:picLocks noChangeAspect="1" noChangeArrowheads="1"/>
          </p:cNvPicPr>
          <p:nvPr/>
        </p:nvPicPr>
        <p:blipFill>
          <a:blip r:embed="rId3" cstate="print"/>
          <a:srcRect l="18112" t="3150" r="18889" b="14951"/>
          <a:stretch>
            <a:fillRect/>
          </a:stretch>
        </p:blipFill>
        <p:spPr bwMode="auto">
          <a:xfrm>
            <a:off x="1259632" y="3140968"/>
            <a:ext cx="3049200" cy="2772000"/>
          </a:xfrm>
          <a:prstGeom prst="rect">
            <a:avLst/>
          </a:prstGeom>
          <a:noFill/>
        </p:spPr>
      </p:pic>
      <p:pic>
        <p:nvPicPr>
          <p:cNvPr id="14" name="Picture 10" descr="http://roman-blonde.narod.ru/PHOTO/mal-kor/2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76672"/>
            <a:ext cx="3696000" cy="2772000"/>
          </a:xfrm>
          <a:prstGeom prst="rect">
            <a:avLst/>
          </a:prstGeom>
          <a:noFill/>
        </p:spPr>
      </p:pic>
      <p:sp>
        <p:nvSpPr>
          <p:cNvPr id="19" name="Текст 15"/>
          <p:cNvSpPr txBox="1">
            <a:spLocks/>
          </p:cNvSpPr>
          <p:nvPr/>
        </p:nvSpPr>
        <p:spPr>
          <a:xfrm>
            <a:off x="1259632" y="620688"/>
            <a:ext cx="3528392" cy="2592287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pitchFamily="34" charset="0"/>
              <a:buChar char="•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Хлеб ногами топтать - народу голодать.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Без соли невкусно, а без хлеба несытно.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Сытый считает звезды на небе, голодный думает о хлебе.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От хлеба-соли не отказываются.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Живот без хлеба не проживет.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8434" name="Picture 2" descr="http://n1s2.parents.ru/b0/6e/b6/b06eb62f54232f8f52343d06bef3fe79/1000x667_0xd42ee42d_2025406732143587714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356992"/>
            <a:ext cx="3931794" cy="27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Фронтовой хлеб 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/>
      </p:sp>
      <p:sp>
        <p:nvSpPr>
          <p:cNvPr id="4" name="Подзаголовок 3"/>
          <p:cNvSpPr>
            <a:spLocks noGrp="1"/>
          </p:cNvSpPr>
          <p:nvPr>
            <p:ph type="body" sz="half" idx="2"/>
          </p:nvPr>
        </p:nvSpPr>
        <p:spPr>
          <a:xfrm>
            <a:off x="4139952" y="5367338"/>
            <a:ext cx="4248472" cy="804862"/>
          </a:xfrm>
          <a:prstGeom prst="rect">
            <a:avLst/>
          </a:prstGeom>
        </p:spPr>
        <p:txBody>
          <a:bodyPr/>
          <a:lstStyle/>
          <a:p>
            <a:pPr algn="r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Хлеб в человеке воин (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Пословица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80" name="Picture 8" descr="http://www.stihi.ru/pics/2016/05/05/97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620687"/>
            <a:ext cx="6192688" cy="4200577"/>
          </a:xfrm>
          <a:prstGeom prst="rect">
            <a:avLst/>
          </a:prstGeom>
          <a:noFill/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1763688" y="4797152"/>
            <a:ext cx="6812160" cy="644624"/>
          </a:xfrm>
          <a:prstGeom prst="rect">
            <a:avLst/>
          </a:prstGeom>
        </p:spPr>
        <p:txBody>
          <a:bodyPr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Рецепты фронтового хлеба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body" sz="half" idx="2"/>
          </p:nvPr>
        </p:nvSpPr>
        <p:spPr>
          <a:xfrm>
            <a:off x="1792288" y="5157192"/>
            <a:ext cx="6740152" cy="1224136"/>
          </a:xfrm>
          <a:prstGeom prst="rect">
            <a:avLst/>
          </a:prstGeo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состав фронтового хлеба, кроме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ржаной муки, входили свекольный жмых, солод, отруби, опилки.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Рецептов хлеба существовало несколько, а самый простой включал в себя лишь два ингредиента: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отруби и картофель.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http://www.etoretro.ru/data/media/4844/14062222169c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250" r="250"/>
          <a:stretch>
            <a:fillRect/>
          </a:stretch>
        </p:blipFill>
        <p:spPr bwMode="auto">
          <a:xfrm>
            <a:off x="1547664" y="620688"/>
            <a:ext cx="5486400" cy="4114800"/>
          </a:xfrm>
          <a:prstGeom prst="rect">
            <a:avLst/>
          </a:prstGeom>
          <a:noFill/>
        </p:spPr>
      </p:pic>
      <p:pic>
        <p:nvPicPr>
          <p:cNvPr id="11" name="Рисунок 10" descr="http://www.cityspb.ru/f/a0/ru/auto/201505/06143213.1.jpg?maxw=68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3140968"/>
            <a:ext cx="261864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cityspb.ru/f/a0/ru/auto/201505/06143213.1.jpg?maxw=68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3140968"/>
            <a:ext cx="261864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Тыловой хлеб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/>
          <a:lstStyle/>
          <a:p>
            <a:pPr algn="l"/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3" name="Содержимое 7" descr="341-plaka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980728"/>
            <a:ext cx="3620690" cy="2520000"/>
          </a:xfrm>
          <a:prstGeom prst="rect">
            <a:avLst/>
          </a:prstGeom>
        </p:spPr>
      </p:pic>
      <p:pic>
        <p:nvPicPr>
          <p:cNvPr id="14" name="Содержимое 10" descr="hello_html_m71e55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3861048"/>
            <a:ext cx="3097499" cy="2520000"/>
          </a:xfrm>
          <a:prstGeom prst="rect">
            <a:avLst/>
          </a:prstGeom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0728"/>
            <a:ext cx="4047111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3861048"/>
            <a:ext cx="4056797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1108</TotalTime>
  <Words>624</Words>
  <Application>Microsoft Office PowerPoint</Application>
  <PresentationFormat>Экран (4:3)</PresentationFormat>
  <Paragraphs>84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Западное управление министерства образования и науки Самарской области Окружной конкурс исследовательских проектов младших школьников «Гулливер» </vt:lpstr>
      <vt:lpstr>Е. В. Цибульская "Нарисуй еду!"</vt:lpstr>
      <vt:lpstr>Цель проекта:  Узнать из чего пекли хлеб военного времени, о его роли в жизни народа в годы войны. </vt:lpstr>
      <vt:lpstr>Гипотезы: 1. Возможно, что хлеб Победы  был горьким на вкус. 2. Допустим, что настоящая цена военного хлеба -это человеческая жизнь.     </vt:lpstr>
      <vt:lpstr>Слайд 5</vt:lpstr>
      <vt:lpstr>Слайд 6</vt:lpstr>
      <vt:lpstr>Фронтовой хлеб  </vt:lpstr>
      <vt:lpstr>Рецепты фронтового хлеба </vt:lpstr>
      <vt:lpstr>Тыловой хлеб</vt:lpstr>
      <vt:lpstr>Слайд 10</vt:lpstr>
      <vt:lpstr>Труженики тыла ели хлеб с добавлением мороженого картофеля, хвои, отрубей, опилок, крапивы, лебеды и прочих менее съедобных трав. </vt:lpstr>
      <vt:lpstr>Самсонова Матрена Павловна  (до замужества Кашенкова)  20.03.1913- 19.08.1997 гг. </vt:lpstr>
      <vt:lpstr>Блокадный хлеб</vt:lpstr>
      <vt:lpstr>Хлеб наполовину состоял из практически несъедобных примесей — обойной пыли, отрубей, целлюлозы, опилок, жмыха. Блокадный хлеб! Горький, черный, похожий на глину. </vt:lpstr>
      <vt:lpstr>Наши дни…</vt:lpstr>
      <vt:lpstr>Анкетирование одноклассников </vt:lpstr>
      <vt:lpstr>Описание процесса выпечки хлеба </vt:lpstr>
      <vt:lpstr>Слайд 18</vt:lpstr>
      <vt:lpstr>Заключение</vt:lpstr>
      <vt:lpstr>Памятники хлебу</vt:lpstr>
      <vt:lpstr>Горький хлеб Победы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pc</cp:lastModifiedBy>
  <cp:revision>123</cp:revision>
  <dcterms:created xsi:type="dcterms:W3CDTF">2014-11-22T17:16:34Z</dcterms:created>
  <dcterms:modified xsi:type="dcterms:W3CDTF">2017-05-01T12:28:03Z</dcterms:modified>
</cp:coreProperties>
</file>