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56" r:id="rId3"/>
    <p:sldId id="257" r:id="rId4"/>
    <p:sldId id="258" r:id="rId5"/>
    <p:sldId id="260" r:id="rId6"/>
    <p:sldId id="264" r:id="rId7"/>
    <p:sldId id="265" r:id="rId8"/>
    <p:sldId id="266" r:id="rId9"/>
    <p:sldId id="267" r:id="rId10"/>
    <p:sldId id="261" r:id="rId11"/>
    <p:sldId id="259" r:id="rId12"/>
    <p:sldId id="262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../word/media/hdphoto2.wdp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6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15" Type="http://schemas.openxmlformats.org/officeDocument/2006/relationships/image" Target="../media/image5.png"/><Relationship Id="rId14" Type="http://schemas.microsoft.com/office/2007/relationships/hdphoto" Target="../../word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857224" y="1214422"/>
            <a:ext cx="7429552" cy="4062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ТЕМА</a:t>
            </a:r>
            <a:r>
              <a:rPr kumimoji="0" lang="ru-RU" sz="4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ШВЫ, ПРИМЕНЯЕМЫЕ ПРИ ПОШИВЕ БЛУЗКИ»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9 КЛАСС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a.lmcdn.ru/pi/img600x866/M/P/MP002XW0C9QF_16653959_1_v1.jpeg"/>
          <p:cNvPicPr/>
          <p:nvPr/>
        </p:nvPicPr>
        <p:blipFill>
          <a:blip r:embed="rId2" cstate="print"/>
          <a:srcRect r="9522" b="-937"/>
          <a:stretch>
            <a:fillRect/>
          </a:stretch>
        </p:blipFill>
        <p:spPr bwMode="auto">
          <a:xfrm>
            <a:off x="755576" y="1412776"/>
            <a:ext cx="3456384" cy="50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s://cdn.100sp.ru/pictures/131724077"/>
          <p:cNvPicPr/>
          <p:nvPr/>
        </p:nvPicPr>
        <p:blipFill>
          <a:blip r:embed="rId3" cstate="print"/>
          <a:srcRect r="11475" b="3736"/>
          <a:stretch>
            <a:fillRect/>
          </a:stretch>
        </p:blipFill>
        <p:spPr bwMode="auto">
          <a:xfrm>
            <a:off x="4860032" y="1412776"/>
            <a:ext cx="3456000" cy="50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115616" y="260648"/>
            <a:ext cx="6912768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Рассмотрите внимательно картинки.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Что общего на этих картинках? Чем они отличаются?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7784" y="404664"/>
            <a:ext cx="343857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Блузка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oo001ewfwyy9-0.jpg"/>
          <p:cNvPicPr>
            <a:picLocks noChangeAspect="1"/>
          </p:cNvPicPr>
          <p:nvPr/>
        </p:nvPicPr>
        <p:blipFill>
          <a:blip r:embed="rId2" cstate="print"/>
          <a:srcRect r="2439" b="7058"/>
          <a:stretch>
            <a:fillRect/>
          </a:stretch>
        </p:blipFill>
        <p:spPr>
          <a:xfrm>
            <a:off x="827584" y="1628800"/>
            <a:ext cx="2880320" cy="3960440"/>
          </a:xfrm>
          <a:prstGeom prst="rect">
            <a:avLst/>
          </a:prstGeom>
        </p:spPr>
      </p:pic>
      <p:pic>
        <p:nvPicPr>
          <p:cNvPr id="4" name="Рисунок 3" descr="img.jpg"/>
          <p:cNvPicPr>
            <a:picLocks noChangeAspect="1"/>
          </p:cNvPicPr>
          <p:nvPr/>
        </p:nvPicPr>
        <p:blipFill>
          <a:blip r:embed="rId3" cstate="print"/>
          <a:srcRect r="1306" b="7416"/>
          <a:stretch>
            <a:fillRect/>
          </a:stretch>
        </p:blipFill>
        <p:spPr>
          <a:xfrm>
            <a:off x="4860032" y="1628800"/>
            <a:ext cx="3168352" cy="3960440"/>
          </a:xfrm>
          <a:prstGeom prst="rect">
            <a:avLst/>
          </a:prstGeom>
        </p:spPr>
      </p:pic>
      <p:cxnSp>
        <p:nvCxnSpPr>
          <p:cNvPr id="6" name="Прямая соединительная линия 5"/>
          <p:cNvCxnSpPr/>
          <p:nvPr/>
        </p:nvCxnSpPr>
        <p:spPr>
          <a:xfrm flipH="1">
            <a:off x="4139952" y="332656"/>
            <a:ext cx="360040" cy="576064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H="1">
            <a:off x="4427984" y="1556792"/>
            <a:ext cx="432048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827584" y="5733256"/>
            <a:ext cx="734481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Блузка – это один из видов верхней женской одежды.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Овал 10"/>
          <p:cNvSpPr/>
          <p:nvPr/>
        </p:nvSpPr>
        <p:spPr>
          <a:xfrm>
            <a:off x="4427984" y="1844824"/>
            <a:ext cx="2376264" cy="2376264"/>
          </a:xfrm>
          <a:prstGeom prst="ellipse">
            <a:avLst/>
          </a:prstGeom>
          <a:ln w="76200"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7169" name="Рисунок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3" y="2132856"/>
            <a:ext cx="2326153" cy="1800000"/>
          </a:xfrm>
          <a:prstGeom prst="rect">
            <a:avLst/>
          </a:prstGeom>
          <a:noFill/>
        </p:spPr>
      </p:pic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467544" y="270302"/>
            <a:ext cx="8496944" cy="83099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Задание 1. Найдите среди разных видов одежды блузку,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обведите её в  красный круг. 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/>
          <p:nvPr/>
        </p:nvPicPr>
        <p:blipFill>
          <a:blip r:embed="rId3" cstate="print">
            <a:extLst>
              <a:ext uri="{BEBA8EAE-BF5A-486C-A8C5-ECC9F3942E4B}">
                <a14:imgProps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>
                  <a14:imgLayer r:embed="rId1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204864"/>
            <a:ext cx="1224136" cy="180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/>
          <p:cNvPicPr/>
          <p:nvPr/>
        </p:nvPicPr>
        <p:blipFill>
          <a:blip r:embed="rId15" cstate="print">
            <a:extLst>
              <a:ext uri="{BEBA8EAE-BF5A-486C-A8C5-ECC9F3942E4B}">
                <a14:imgProps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>
                  <a14:imgLayer r:embed="rId8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420888"/>
            <a:ext cx="1584176" cy="136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/>
          <p:cNvPicPr/>
          <p:nvPr/>
        </p:nvPicPr>
        <p:blipFill>
          <a:blip r:embed="rId16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6876256" y="2348880"/>
            <a:ext cx="1270436" cy="180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Пользователь\Desktop\620f00d9a3c5ec5912a3f4234a2z--odezhda-roskoshnaya-shelkovaya-bluzka-kaska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xmlns:p15="http://schemas.microsoft.com/office/powerpoint/2012/main" xmlns:p14="http://schemas.microsoft.com/office/powerpoint/2010/main" val="0"/>
              </a:ext>
            </a:extLst>
          </a:blip>
          <a:srcRect l="19619" t="-786" r="19475" b="8800"/>
          <a:stretch>
            <a:fillRect/>
          </a:stretch>
        </p:blipFill>
        <p:spPr bwMode="auto">
          <a:xfrm>
            <a:off x="2051720" y="3068960"/>
            <a:ext cx="2402559" cy="362858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 xmlns:p15="http://schemas.microsoft.com/office/powerpoint/2012/main" xmlns:p14="http://schemas.microsoft.com/office/powerpoint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3" descr="D:\Пользователь\Desktop\1449494-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xmlns:p15="http://schemas.microsoft.com/office/powerpoint/2012/main" xmlns:p14="http://schemas.microsoft.com/office/powerpoint/2010/main" val="0"/>
              </a:ext>
            </a:extLst>
          </a:blip>
          <a:srcRect l="11111"/>
          <a:stretch>
            <a:fillRect/>
          </a:stretch>
        </p:blipFill>
        <p:spPr bwMode="auto">
          <a:xfrm>
            <a:off x="0" y="836712"/>
            <a:ext cx="2304255" cy="345638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 xmlns:p15="http://schemas.microsoft.com/office/powerpoint/2012/main" xmlns:p14="http://schemas.microsoft.com/office/powerpoint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D:\Пользователь\Desktop\e67c39e083aa2eae3671928e0f6b0cc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xmlns:p15="http://schemas.microsoft.com/office/powerpoint/2012/main" xmlns:p14="http://schemas.microsoft.com/office/powerpoint/2010/main" val="0"/>
              </a:ext>
            </a:extLst>
          </a:blip>
          <a:srcRect t="5364" r="5183" b="8167"/>
          <a:stretch>
            <a:fillRect/>
          </a:stretch>
        </p:blipFill>
        <p:spPr bwMode="auto">
          <a:xfrm>
            <a:off x="6588224" y="3335766"/>
            <a:ext cx="2448272" cy="33511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 xmlns:p15="http://schemas.microsoft.com/office/powerpoint/2012/main" xmlns:p14="http://schemas.microsoft.com/office/powerpoint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D:\Пользователь\Desktop\Pallari-Sherstyanaya-bluza-s-poyasom-PA021010BL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xmlns:p15="http://schemas.microsoft.com/office/powerpoint/2012/main" xmlns:p14="http://schemas.microsoft.com/office/powerpoint/2010/main" val="0"/>
              </a:ext>
            </a:extLst>
          </a:blip>
          <a:srcRect l="16988" r="15058" b="20621"/>
          <a:stretch>
            <a:fillRect/>
          </a:stretch>
        </p:blipFill>
        <p:spPr bwMode="auto">
          <a:xfrm>
            <a:off x="4211960" y="1052736"/>
            <a:ext cx="2386551" cy="417646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 xmlns:p15="http://schemas.microsoft.com/office/powerpoint/2012/main" xmlns:p14="http://schemas.microsoft.com/office/powerpoint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2339752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Блузка из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хлопчатобумажной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ткани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588224" y="2708920"/>
            <a:ext cx="2448272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Блузка из 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льняной ткани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11960" y="188640"/>
            <a:ext cx="2376264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Блузка из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шерстяной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ткани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051720" y="2492896"/>
            <a:ext cx="2376264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Блузка из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Шелковой ткани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32656"/>
            <a:ext cx="8352928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Блузки  могут быть с рукавами разной длины или без рукавов, с воротником  и  без воротника, с застежкой посередине переда и без нее.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3" name="Picture 4" descr="D:\Пользователь\Desktop\1385036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xmlns:p15="http://schemas.microsoft.com/office/powerpoint/2012/main" xmlns:p14="http://schemas.microsoft.com/office/powerpoint/2010/main" val="0"/>
              </a:ext>
            </a:extLst>
          </a:blip>
          <a:srcRect l="13777"/>
          <a:stretch>
            <a:fillRect/>
          </a:stretch>
        </p:blipFill>
        <p:spPr bwMode="auto">
          <a:xfrm>
            <a:off x="323528" y="1340768"/>
            <a:ext cx="2201425" cy="340421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 xmlns:p15="http://schemas.microsoft.com/office/powerpoint/2012/main" xmlns:p14="http://schemas.microsoft.com/office/powerpoint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xmlns:p15="http://schemas.microsoft.com/office/powerpoint/2012/main" xmlns:p14="http://schemas.microsoft.com/office/powerpoint/2010/main" val="0"/>
              </a:ext>
            </a:extLst>
          </a:blip>
          <a:srcRect l="8393" t="190" r="12339"/>
          <a:stretch>
            <a:fillRect/>
          </a:stretch>
        </p:blipFill>
        <p:spPr bwMode="auto">
          <a:xfrm>
            <a:off x="3347864" y="1340768"/>
            <a:ext cx="2091680" cy="3515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 xmlns:p15="http://schemas.microsoft.com/office/powerpoint/2012/main" xmlns:p14="http://schemas.microsoft.com/office/powerpoint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xmlns:p15="http://schemas.microsoft.com/office/powerpoint/2012/main" xmlns:p14="http://schemas.microsoft.com/office/powerpoint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 xmlns:p15="http://schemas.microsoft.com/office/powerpoint/2012/main" xmlns:p14="http://schemas.microsoft.com/office/powerpoint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 descr="D:\Пользователь\Desktop\102005399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xmlns:p15="http://schemas.microsoft.com/office/powerpoint/2012/main" xmlns:p14="http://schemas.microsoft.com/office/powerpoint/2010/main" val="0"/>
              </a:ext>
            </a:extLst>
          </a:blip>
          <a:srcRect r="5666"/>
          <a:stretch>
            <a:fillRect/>
          </a:stretch>
        </p:blipFill>
        <p:spPr bwMode="auto">
          <a:xfrm>
            <a:off x="6156176" y="1412776"/>
            <a:ext cx="2464174" cy="35459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 xmlns:p15="http://schemas.microsoft.com/office/powerpoint/2012/main" xmlns:p14="http://schemas.microsoft.com/office/powerpoint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D:\Пользователь\Desktop\19750135.700x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xmlns:p15="http://schemas.microsoft.com/office/powerpoint/2012/main" xmlns:p14="http://schemas.microsoft.com/office/powerpoint/2010/main" val="0"/>
              </a:ext>
            </a:extLst>
          </a:blip>
          <a:srcRect l="10632" t="492" r="13196"/>
          <a:stretch>
            <a:fillRect/>
          </a:stretch>
        </p:blipFill>
        <p:spPr bwMode="auto">
          <a:xfrm>
            <a:off x="1907704" y="1916832"/>
            <a:ext cx="2210010" cy="39144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 xmlns:p15="http://schemas.microsoft.com/office/powerpoint/2012/main" xmlns:p14="http://schemas.microsoft.com/office/powerpoint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D:\Пользователь\Desktop\1385111-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xmlns:p15="http://schemas.microsoft.com/office/powerpoint/2012/main" xmlns:p14="http://schemas.microsoft.com/office/powerpoint/2010/main" val="0"/>
              </a:ext>
            </a:extLst>
          </a:blip>
          <a:srcRect l="12634" t="1697" r="12440"/>
          <a:stretch>
            <a:fillRect/>
          </a:stretch>
        </p:blipFill>
        <p:spPr bwMode="auto">
          <a:xfrm>
            <a:off x="4283968" y="1844824"/>
            <a:ext cx="2306217" cy="403435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 xmlns:p15="http://schemas.microsoft.com/office/powerpoint/2012/main" xmlns:p14="http://schemas.microsoft.com/office/powerpoint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D:\Пользователь\Desktop\102141030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xmlns:p15="http://schemas.microsoft.com/office/powerpoint/2012/main" xmlns:p14="http://schemas.microsoft.com/office/powerpoint/2010/main" val="0"/>
              </a:ext>
            </a:extLst>
          </a:blip>
          <a:srcRect l="7073" t="747" r="-300" b="1854"/>
          <a:stretch>
            <a:fillRect/>
          </a:stretch>
        </p:blipFill>
        <p:spPr bwMode="auto">
          <a:xfrm>
            <a:off x="827584" y="2132856"/>
            <a:ext cx="2662614" cy="420272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 xmlns:p15="http://schemas.microsoft.com/office/powerpoint/2012/main" xmlns:p14="http://schemas.microsoft.com/office/powerpoint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D:\Пользователь\Desktop\1020452530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xmlns:p15="http://schemas.microsoft.com/office/powerpoint/2012/main" xmlns:p14="http://schemas.microsoft.com/office/powerpoint/2010/main" val="0"/>
              </a:ext>
            </a:extLst>
          </a:blip>
          <a:srcRect b="2326"/>
          <a:stretch>
            <a:fillRect/>
          </a:stretch>
        </p:blipFill>
        <p:spPr bwMode="auto">
          <a:xfrm>
            <a:off x="5436096" y="2204864"/>
            <a:ext cx="2857461" cy="418650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 xmlns:p15="http://schemas.microsoft.com/office/powerpoint/2012/main" xmlns:p14="http://schemas.microsoft.com/office/powerpoint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:\Пользователь\Desktop\vykroyka_osnova_bluzki (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xmlns:p15="http://schemas.microsoft.com/office/powerpoint/2012/main" xmlns:p14="http://schemas.microsoft.com/office/powerpoint/2010/main" val="0"/>
              </a:ext>
            </a:extLst>
          </a:blip>
          <a:srcRect l="50000" t="5570" r="5562"/>
          <a:stretch>
            <a:fillRect/>
          </a:stretch>
        </p:blipFill>
        <p:spPr bwMode="auto">
          <a:xfrm>
            <a:off x="1547664" y="1340768"/>
            <a:ext cx="2357255" cy="5040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 xmlns:p15="http://schemas.microsoft.com/office/powerpoint/2012/main" xmlns:p14="http://schemas.microsoft.com/office/powerpoint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xmlns:p15="http://schemas.microsoft.com/office/powerpoint/2012/main" xmlns:p14="http://schemas.microsoft.com/office/powerpoint/2010/main" val="0"/>
              </a:ext>
            </a:extLst>
          </a:blip>
          <a:srcRect l="3927" t="3613" r="50000"/>
          <a:stretch>
            <a:fillRect/>
          </a:stretch>
        </p:blipFill>
        <p:spPr bwMode="auto">
          <a:xfrm>
            <a:off x="5004048" y="1268760"/>
            <a:ext cx="2357252" cy="5040000"/>
          </a:xfrm>
          <a:prstGeom prst="rect">
            <a:avLst/>
          </a:prstGeom>
          <a:noFill/>
          <a:ln w="88900">
            <a:solidFill>
              <a:schemeClr val="tx1"/>
            </a:solidFill>
          </a:ln>
          <a:effectLst/>
          <a:extLst>
            <a:ext uri="{909E8E84-426E-40DD-AFC4-6F175D3DCCD1}">
              <a14:hiddenFill xmlns="" xmlns:a14="http://schemas.microsoft.com/office/drawing/2010/main" xmlns:p15="http://schemas.microsoft.com/office/powerpoint/2012/main" xmlns:p14="http://schemas.microsoft.com/office/powerpoint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xmlns:p15="http://schemas.microsoft.com/office/powerpoint/2012/main" xmlns:p14="http://schemas.microsoft.com/office/powerpoint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 xmlns:p15="http://schemas.microsoft.com/office/powerpoint/2012/main" xmlns:p14="http://schemas.microsoft.com/office/powerpoint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979712" y="404664"/>
            <a:ext cx="5146089" cy="4001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Как называются основные детали блузки?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8" name="Объект 3"/>
          <p:cNvSpPr>
            <a:spLocks noGrp="1"/>
          </p:cNvSpPr>
          <p:nvPr>
            <p:ph idx="1"/>
          </p:nvPr>
        </p:nvSpPr>
        <p:spPr>
          <a:xfrm>
            <a:off x="539552" y="5024933"/>
            <a:ext cx="8229600" cy="18330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Перед                   Спинка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3779912" y="2060848"/>
            <a:ext cx="72008" cy="4104456"/>
          </a:xfrm>
          <a:prstGeom prst="line">
            <a:avLst/>
          </a:prstGeom>
          <a:ln w="25400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5076056" y="1700808"/>
            <a:ext cx="72008" cy="4392488"/>
          </a:xfrm>
          <a:prstGeom prst="line">
            <a:avLst/>
          </a:prstGeom>
          <a:ln w="25400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1763688" y="3284984"/>
            <a:ext cx="2016224" cy="0"/>
          </a:xfrm>
          <a:prstGeom prst="line">
            <a:avLst/>
          </a:prstGeom>
          <a:ln w="635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5148064" y="3284984"/>
            <a:ext cx="1872208" cy="0"/>
          </a:xfrm>
          <a:prstGeom prst="line">
            <a:avLst/>
          </a:prstGeom>
          <a:ln w="635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1979712" y="4653136"/>
            <a:ext cx="1800200" cy="0"/>
          </a:xfrm>
          <a:prstGeom prst="line">
            <a:avLst/>
          </a:prstGeom>
          <a:ln w="635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5076056" y="4725144"/>
            <a:ext cx="1728192" cy="0"/>
          </a:xfrm>
          <a:prstGeom prst="line">
            <a:avLst/>
          </a:prstGeom>
          <a:ln w="635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1835696" y="6093296"/>
            <a:ext cx="2016224" cy="0"/>
          </a:xfrm>
          <a:prstGeom prst="line">
            <a:avLst/>
          </a:prstGeom>
          <a:ln w="635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5076056" y="6021288"/>
            <a:ext cx="2016224" cy="0"/>
          </a:xfrm>
          <a:prstGeom prst="line">
            <a:avLst/>
          </a:prstGeom>
          <a:ln w="635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1763688" y="3284984"/>
            <a:ext cx="216024" cy="1368152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flipH="1">
            <a:off x="1835696" y="4653136"/>
            <a:ext cx="144016" cy="144016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flipH="1">
            <a:off x="6804248" y="3356992"/>
            <a:ext cx="216024" cy="1368152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6804248" y="4725144"/>
            <a:ext cx="216024" cy="1368152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Полилиния 44"/>
          <p:cNvSpPr/>
          <p:nvPr/>
        </p:nvSpPr>
        <p:spPr>
          <a:xfrm>
            <a:off x="1691680" y="1844824"/>
            <a:ext cx="462441" cy="1464433"/>
          </a:xfrm>
          <a:custGeom>
            <a:avLst/>
            <a:gdLst>
              <a:gd name="connsiteX0" fmla="*/ 0 w 538843"/>
              <a:gd name="connsiteY0" fmla="*/ 23586 h 1504043"/>
              <a:gd name="connsiteX1" fmla="*/ 141514 w 538843"/>
              <a:gd name="connsiteY1" fmla="*/ 165100 h 1504043"/>
              <a:gd name="connsiteX2" fmla="*/ 533400 w 538843"/>
              <a:gd name="connsiteY2" fmla="*/ 1014186 h 1504043"/>
              <a:gd name="connsiteX3" fmla="*/ 108857 w 538843"/>
              <a:gd name="connsiteY3" fmla="*/ 1504043 h 1504043"/>
              <a:gd name="connsiteX4" fmla="*/ 108857 w 538843"/>
              <a:gd name="connsiteY4" fmla="*/ 1504043 h 1504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843" h="1504043">
                <a:moveTo>
                  <a:pt x="0" y="23586"/>
                </a:moveTo>
                <a:cubicBezTo>
                  <a:pt x="26307" y="11793"/>
                  <a:pt x="52614" y="0"/>
                  <a:pt x="141514" y="165100"/>
                </a:cubicBezTo>
                <a:cubicBezTo>
                  <a:pt x="230414" y="330200"/>
                  <a:pt x="538843" y="791029"/>
                  <a:pt x="533400" y="1014186"/>
                </a:cubicBezTo>
                <a:cubicBezTo>
                  <a:pt x="527957" y="1237343"/>
                  <a:pt x="108857" y="1504043"/>
                  <a:pt x="108857" y="1504043"/>
                </a:cubicBezTo>
                <a:lnTo>
                  <a:pt x="108857" y="1504043"/>
                </a:lnTo>
              </a:path>
            </a:pathLst>
          </a:custGeom>
          <a:ln w="889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олилиния 46"/>
          <p:cNvSpPr/>
          <p:nvPr/>
        </p:nvSpPr>
        <p:spPr>
          <a:xfrm>
            <a:off x="6516216" y="1772816"/>
            <a:ext cx="432048" cy="1584176"/>
          </a:xfrm>
          <a:custGeom>
            <a:avLst/>
            <a:gdLst>
              <a:gd name="connsiteX0" fmla="*/ 148771 w 520700"/>
              <a:gd name="connsiteY0" fmla="*/ 0 h 1692729"/>
              <a:gd name="connsiteX1" fmla="*/ 50800 w 520700"/>
              <a:gd name="connsiteY1" fmla="*/ 707571 h 1692729"/>
              <a:gd name="connsiteX2" fmla="*/ 453571 w 520700"/>
              <a:gd name="connsiteY2" fmla="*/ 1556657 h 1692729"/>
              <a:gd name="connsiteX3" fmla="*/ 453571 w 520700"/>
              <a:gd name="connsiteY3" fmla="*/ 1524000 h 1692729"/>
              <a:gd name="connsiteX4" fmla="*/ 453571 w 520700"/>
              <a:gd name="connsiteY4" fmla="*/ 1513114 h 1692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0700" h="1692729">
                <a:moveTo>
                  <a:pt x="148771" y="0"/>
                </a:moveTo>
                <a:cubicBezTo>
                  <a:pt x="74385" y="224064"/>
                  <a:pt x="0" y="448128"/>
                  <a:pt x="50800" y="707571"/>
                </a:cubicBezTo>
                <a:cubicBezTo>
                  <a:pt x="101600" y="967014"/>
                  <a:pt x="386442" y="1420585"/>
                  <a:pt x="453571" y="1556657"/>
                </a:cubicBezTo>
                <a:cubicBezTo>
                  <a:pt x="520700" y="1692729"/>
                  <a:pt x="453571" y="1524000"/>
                  <a:pt x="453571" y="1524000"/>
                </a:cubicBezTo>
                <a:lnTo>
                  <a:pt x="453571" y="1513114"/>
                </a:lnTo>
              </a:path>
            </a:pathLst>
          </a:custGeom>
          <a:ln w="889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9" name="Прямая соединительная линия 48"/>
          <p:cNvCxnSpPr>
            <a:endCxn id="47" idx="0"/>
          </p:cNvCxnSpPr>
          <p:nvPr/>
        </p:nvCxnSpPr>
        <p:spPr>
          <a:xfrm>
            <a:off x="5652120" y="1412776"/>
            <a:ext cx="987538" cy="360040"/>
          </a:xfrm>
          <a:prstGeom prst="line">
            <a:avLst/>
          </a:prstGeom>
          <a:ln w="889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 flipV="1">
            <a:off x="1691680" y="1340768"/>
            <a:ext cx="1584176" cy="432048"/>
          </a:xfrm>
          <a:prstGeom prst="line">
            <a:avLst/>
          </a:prstGeom>
          <a:ln w="889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Дуга 66"/>
          <p:cNvSpPr/>
          <p:nvPr/>
        </p:nvSpPr>
        <p:spPr>
          <a:xfrm rot="9298339">
            <a:off x="3143149" y="526265"/>
            <a:ext cx="1253298" cy="1522871"/>
          </a:xfrm>
          <a:prstGeom prst="arc">
            <a:avLst>
              <a:gd name="adj1" fmla="val 17479722"/>
              <a:gd name="adj2" fmla="val 898791"/>
            </a:avLst>
          </a:prstGeom>
          <a:ln w="889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Дуга 69"/>
          <p:cNvSpPr/>
          <p:nvPr/>
        </p:nvSpPr>
        <p:spPr>
          <a:xfrm rot="6867909">
            <a:off x="4792302" y="696974"/>
            <a:ext cx="914400" cy="914400"/>
          </a:xfrm>
          <a:prstGeom prst="arc">
            <a:avLst/>
          </a:prstGeom>
          <a:ln w="889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xmlns:p15="http://schemas.microsoft.com/office/powerpoint/2012/main" val="297819863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8" grpId="1" build="p"/>
      <p:bldP spid="45" grpId="0" animBg="1"/>
      <p:bldP spid="45" grpId="1" animBg="1"/>
      <p:bldP spid="47" grpId="0" animBg="1"/>
      <p:bldP spid="47" grpId="1" animBg="1"/>
      <p:bldP spid="67" grpId="0" animBg="1"/>
      <p:bldP spid="7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1475656" y="332656"/>
            <a:ext cx="6346930" cy="83099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Тема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урока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«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Швы, применяемые при пошиве блузки» 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5683596ed2ef14c23691371507757ef0.jpg"/>
          <p:cNvPicPr>
            <a:picLocks noChangeAspect="1"/>
          </p:cNvPicPr>
          <p:nvPr/>
        </p:nvPicPr>
        <p:blipFill>
          <a:blip r:embed="rId2" cstate="print"/>
          <a:srcRect r="46456" b="17163"/>
          <a:stretch>
            <a:fillRect/>
          </a:stretch>
        </p:blipFill>
        <p:spPr>
          <a:xfrm>
            <a:off x="323528" y="1484784"/>
            <a:ext cx="3431936" cy="4297412"/>
          </a:xfrm>
          <a:prstGeom prst="rect">
            <a:avLst/>
          </a:prstGeom>
        </p:spPr>
      </p:pic>
      <p:pic>
        <p:nvPicPr>
          <p:cNvPr id="12" name="Рисунок 11" descr="slide-21.jpg"/>
          <p:cNvPicPr>
            <a:picLocks noChangeAspect="1"/>
          </p:cNvPicPr>
          <p:nvPr/>
        </p:nvPicPr>
        <p:blipFill>
          <a:blip r:embed="rId3" cstate="print"/>
          <a:srcRect l="11933" t="17701" r="10780" b="26929"/>
          <a:stretch>
            <a:fillRect/>
          </a:stretch>
        </p:blipFill>
        <p:spPr>
          <a:xfrm>
            <a:off x="4427984" y="1772816"/>
            <a:ext cx="4283968" cy="2301834"/>
          </a:xfrm>
          <a:prstGeom prst="rect">
            <a:avLst/>
          </a:prstGeom>
        </p:spPr>
      </p:pic>
      <p:pic>
        <p:nvPicPr>
          <p:cNvPr id="13" name="Рисунок 12" descr="1319221067.jpg"/>
          <p:cNvPicPr>
            <a:picLocks noChangeAspect="1"/>
          </p:cNvPicPr>
          <p:nvPr/>
        </p:nvPicPr>
        <p:blipFill>
          <a:blip r:embed="rId4" cstate="print"/>
          <a:srcRect l="74751" t="10176" b="35131"/>
          <a:stretch>
            <a:fillRect/>
          </a:stretch>
        </p:blipFill>
        <p:spPr>
          <a:xfrm rot="5400000">
            <a:off x="5436985" y="3832775"/>
            <a:ext cx="2304256" cy="3746194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5868144" y="1268760"/>
            <a:ext cx="1570495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Стачной шов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868144" y="4149080"/>
            <a:ext cx="1881925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Швы </a:t>
            </a:r>
            <a:r>
              <a:rPr lang="ru-RU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вподгибку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xmlns:p15="http://schemas.microsoft.com/office/powerpoint/2012/main" val="10648344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1403648" y="332656"/>
            <a:ext cx="6346930" cy="83099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Тема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урока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«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Швы, применяемые при пошиве блузки» 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5683596ed2ef14c23691371507757ef0.jpg"/>
          <p:cNvPicPr>
            <a:picLocks noChangeAspect="1"/>
          </p:cNvPicPr>
          <p:nvPr/>
        </p:nvPicPr>
        <p:blipFill>
          <a:blip r:embed="rId2" cstate="print"/>
          <a:srcRect r="46456" b="17163"/>
          <a:stretch>
            <a:fillRect/>
          </a:stretch>
        </p:blipFill>
        <p:spPr>
          <a:xfrm>
            <a:off x="323528" y="1484784"/>
            <a:ext cx="3431936" cy="4297412"/>
          </a:xfrm>
          <a:prstGeom prst="rect">
            <a:avLst/>
          </a:prstGeom>
        </p:spPr>
      </p:pic>
      <p:pic>
        <p:nvPicPr>
          <p:cNvPr id="12" name="Рисунок 11" descr="slide-21.jpg"/>
          <p:cNvPicPr>
            <a:picLocks noChangeAspect="1"/>
          </p:cNvPicPr>
          <p:nvPr/>
        </p:nvPicPr>
        <p:blipFill>
          <a:blip r:embed="rId3" cstate="print"/>
          <a:srcRect l="11933" t="17701" r="10780" b="26929"/>
          <a:stretch>
            <a:fillRect/>
          </a:stretch>
        </p:blipFill>
        <p:spPr>
          <a:xfrm>
            <a:off x="4355976" y="2492896"/>
            <a:ext cx="4283968" cy="2301834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5220072" y="1844824"/>
            <a:ext cx="2761590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Стачной шов </a:t>
            </a:r>
            <a:r>
              <a:rPr lang="ru-RU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взаутюжку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>
            <a:off x="3275856" y="1988840"/>
            <a:ext cx="1296144" cy="1224136"/>
          </a:xfrm>
          <a:prstGeom prst="straightConnector1">
            <a:avLst/>
          </a:prstGeom>
          <a:ln w="635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V="1">
            <a:off x="3275856" y="3861048"/>
            <a:ext cx="1296144" cy="288032"/>
          </a:xfrm>
          <a:prstGeom prst="straightConnector1">
            <a:avLst/>
          </a:prstGeom>
          <a:ln w="635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xmlns:p15="http://schemas.microsoft.com/office/powerpoint/2012/main" val="10648344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image-20.jpg"/>
          <p:cNvPicPr>
            <a:picLocks noChangeAspect="1"/>
          </p:cNvPicPr>
          <p:nvPr/>
        </p:nvPicPr>
        <p:blipFill>
          <a:blip r:embed="rId2" cstate="print"/>
          <a:srcRect l="19950" t="30400" r="46451" b="26200"/>
          <a:stretch>
            <a:fillRect/>
          </a:stretch>
        </p:blipFill>
        <p:spPr>
          <a:xfrm rot="5400000">
            <a:off x="5328084" y="1736812"/>
            <a:ext cx="2304256" cy="2232248"/>
          </a:xfrm>
          <a:prstGeom prst="rect">
            <a:avLst/>
          </a:prstGeom>
        </p:spPr>
      </p:pic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1475656" y="332656"/>
            <a:ext cx="6346930" cy="83099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Тема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урока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«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Швы, применяемые при пошиве блузки» 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5683596ed2ef14c23691371507757ef0.jpg"/>
          <p:cNvPicPr>
            <a:picLocks noChangeAspect="1"/>
          </p:cNvPicPr>
          <p:nvPr/>
        </p:nvPicPr>
        <p:blipFill>
          <a:blip r:embed="rId3" cstate="print"/>
          <a:srcRect r="46456" b="17163"/>
          <a:stretch>
            <a:fillRect/>
          </a:stretch>
        </p:blipFill>
        <p:spPr>
          <a:xfrm>
            <a:off x="323528" y="1412776"/>
            <a:ext cx="3312368" cy="4147691"/>
          </a:xfrm>
          <a:prstGeom prst="rect">
            <a:avLst/>
          </a:prstGeom>
        </p:spPr>
      </p:pic>
      <p:pic>
        <p:nvPicPr>
          <p:cNvPr id="13" name="Рисунок 12" descr="1319221067.jpg"/>
          <p:cNvPicPr>
            <a:picLocks noChangeAspect="1"/>
          </p:cNvPicPr>
          <p:nvPr/>
        </p:nvPicPr>
        <p:blipFill>
          <a:blip r:embed="rId4" cstate="print"/>
          <a:srcRect l="74751" t="10176" b="35131"/>
          <a:stretch>
            <a:fillRect/>
          </a:stretch>
        </p:blipFill>
        <p:spPr>
          <a:xfrm rot="5400000">
            <a:off x="5364977" y="3572127"/>
            <a:ext cx="2304256" cy="3746194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4644008" y="1340768"/>
            <a:ext cx="3898375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Шов </a:t>
            </a:r>
            <a:r>
              <a:rPr lang="ru-RU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вподгибку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с открытым срезом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572000" y="4149080"/>
            <a:ext cx="3880549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Шов </a:t>
            </a:r>
            <a:r>
              <a:rPr lang="ru-RU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вподгибку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с закрытым срезом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>
            <a:off x="3347864" y="2420888"/>
            <a:ext cx="2160240" cy="72008"/>
          </a:xfrm>
          <a:prstGeom prst="straightConnector1">
            <a:avLst/>
          </a:prstGeom>
          <a:ln w="635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2699792" y="5373216"/>
            <a:ext cx="2160240" cy="72008"/>
          </a:xfrm>
          <a:prstGeom prst="straightConnector1">
            <a:avLst/>
          </a:prstGeom>
          <a:ln w="635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xmlns:p15="http://schemas.microsoft.com/office/powerpoint/2012/main" val="10648344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</TotalTime>
  <Words>157</Words>
  <Application>Microsoft Office PowerPoint</Application>
  <PresentationFormat>Экран (4:3)</PresentationFormat>
  <Paragraphs>33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031</dc:creator>
  <cp:lastModifiedBy>Прокудина</cp:lastModifiedBy>
  <cp:revision>20</cp:revision>
  <dcterms:created xsi:type="dcterms:W3CDTF">2023-11-12T15:32:04Z</dcterms:created>
  <dcterms:modified xsi:type="dcterms:W3CDTF">2025-11-28T06:56:49Z</dcterms:modified>
</cp:coreProperties>
</file>