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6" r:id="rId20"/>
    <p:sldId id="275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4" autoAdjust="0"/>
    <p:restoredTop sz="94660"/>
  </p:normalViewPr>
  <p:slideViewPr>
    <p:cSldViewPr snapToGrid="0">
      <p:cViewPr varScale="1">
        <p:scale>
          <a:sx n="72" d="100"/>
          <a:sy n="72" d="100"/>
        </p:scale>
        <p:origin x="65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82DBFCC-73F3-4D69-AD1B-684EAA58434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B059DF1-D321-4D7B-A35A-04BF7EFC3B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62D4D7F-FA7B-4F00-8B76-30EA9A968C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78611-7664-4A47-A12C-1BEDE1BE5B59}" type="datetimeFigureOut">
              <a:rPr lang="ru-RU" smtClean="0"/>
              <a:t>13.03.2020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40AEE81-6360-443E-BD84-5868E764D8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50BDBF9-FFA3-4A61-8209-33A31CFD6B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CD2EB-E268-450F-8168-019A218766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28634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10B94F8-0E5E-46C2-BE80-599FBE1E19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E165CF2-B103-429D-9838-EE9A496D56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1667750-0659-40A2-A7CC-3166108364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78611-7664-4A47-A12C-1BEDE1BE5B59}" type="datetimeFigureOut">
              <a:rPr lang="ru-RU" smtClean="0"/>
              <a:t>13.03.2020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567EED1-2223-4727-9CA9-96BC6E342C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0599981-4E93-4B39-8983-84ADAB5C3E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CD2EB-E268-450F-8168-019A218766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76389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DE7C8EB2-7CEB-4DBF-B277-7DE5A149329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24162EA3-6091-4C86-B1B6-0AB9D164A99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80EB46B-30A2-41D6-B892-AB29796C82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78611-7664-4A47-A12C-1BEDE1BE5B59}" type="datetimeFigureOut">
              <a:rPr lang="ru-RU" smtClean="0"/>
              <a:t>13.03.2020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A37D87D-18BE-4899-882A-60C0365DF4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8B58515-BC69-464F-A5A4-6166AE2F92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CD2EB-E268-450F-8168-019A218766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36443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3F6B237-D0DC-440C-A372-F2FA8178E6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DEC0B69-DB5D-4C5D-9745-7393BE4069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7E21EFA-8D93-46E4-88B6-6A7661D6B0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78611-7664-4A47-A12C-1BEDE1BE5B59}" type="datetimeFigureOut">
              <a:rPr lang="ru-RU" smtClean="0"/>
              <a:t>13.03.2020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D19759A-FA0A-4EEE-AFC0-59A14BA57B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D82C5D6-D53C-4545-B435-350528CFC4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CD2EB-E268-450F-8168-019A218766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633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A9F9611-C2DF-4AA3-9B1C-2F00161988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E96C541-31C5-408F-BE0B-3161B38AF5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7F2DEF6-0DC7-4D9E-8C6C-F1E0F0D38B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78611-7664-4A47-A12C-1BEDE1BE5B59}" type="datetimeFigureOut">
              <a:rPr lang="ru-RU" smtClean="0"/>
              <a:t>13.03.2020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4582229-FB13-41BF-9CCA-289AE32C52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D35EB02-BB59-4F6C-87DD-6DDEE83DE9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CD2EB-E268-450F-8168-019A218766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44986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D7C0A3A-2959-441D-9131-AB3DF368D4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CCC15AB-326F-45C7-9C58-5D770CA4762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73C1282-440E-4FA7-A7F7-BCA50B17FB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F395F77-83EB-4E89-9AD2-15A9F3DE46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78611-7664-4A47-A12C-1BEDE1BE5B59}" type="datetimeFigureOut">
              <a:rPr lang="ru-RU" smtClean="0"/>
              <a:t>13.03.2020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2116C37-0E7E-493F-A902-B83E12DE6D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6AA9A06-9425-44B1-B747-C5F93DF9A9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CD2EB-E268-450F-8168-019A218766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18981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4E5F625-CC26-4F96-B2F2-810385B849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78425A3-A61C-4820-81CE-75F96C9265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FB19F8F-614B-4AE5-A6A0-6870EF6E019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42EF516F-48A3-43E9-A6C7-296C0E2F5D7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0627F69E-E534-4B35-989F-CA70D9BAEBA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14D012E1-3A9C-4FCD-823F-274C3BA60C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78611-7664-4A47-A12C-1BEDE1BE5B59}" type="datetimeFigureOut">
              <a:rPr lang="ru-RU" smtClean="0"/>
              <a:t>13.03.2020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CF62EAB5-51F3-4E52-8602-44C5D05B8E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05EACFC7-BB0A-43FE-ACC6-7F23BD8ECC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CD2EB-E268-450F-8168-019A218766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72829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F80E8B-877F-4598-A7D5-9BBC1A44F3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A97DF985-9CA8-4BEB-A65F-67FB64ED71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78611-7664-4A47-A12C-1BEDE1BE5B59}" type="datetimeFigureOut">
              <a:rPr lang="ru-RU" smtClean="0"/>
              <a:t>13.03.2020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FE9AE0E6-CE09-4412-A298-70FDA3DC91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2FED5338-9CCF-4CF3-A9B4-9B90802CBD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CD2EB-E268-450F-8168-019A218766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40020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481719C8-89A3-4E12-AFF3-4D45C30DFC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78611-7664-4A47-A12C-1BEDE1BE5B59}" type="datetimeFigureOut">
              <a:rPr lang="ru-RU" smtClean="0"/>
              <a:t>13.03.2020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57B9E387-946F-4148-8B1E-4514D5D54F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9CC8B638-C1EB-44F3-8DE9-BCF656DF0D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CD2EB-E268-450F-8168-019A218766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02869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1347CA0-816C-4D2D-B7DA-7FA19E95F8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628F457-753C-4E67-9268-B8C1854B8B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82C4C84-BC02-4006-9657-6611B7F6BF0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69F4C64-5205-4EEB-92FB-061CFDB05D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78611-7664-4A47-A12C-1BEDE1BE5B59}" type="datetimeFigureOut">
              <a:rPr lang="ru-RU" smtClean="0"/>
              <a:t>13.03.2020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833CE66-C2B0-4E12-AD19-791AAC23C7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EBC7FF6-E5E0-40B3-8A45-17BB3786B4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CD2EB-E268-450F-8168-019A218766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67459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36AB2C7-5731-43DD-B4B6-A519602E2F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B522AB25-42E1-4714-99CE-CB55644345A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36A228E-01F6-4CAE-96BB-BFF385EACF2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7F45452-AC6F-43BD-BF40-DD980C7F39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78611-7664-4A47-A12C-1BEDE1BE5B59}" type="datetimeFigureOut">
              <a:rPr lang="ru-RU" smtClean="0"/>
              <a:t>13.03.2020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6D412DE-D2B9-4CD8-80F4-E89F1F5D32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F55EA59-C834-4DB7-8627-682AB6CCBB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CD2EB-E268-450F-8168-019A218766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94558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8EE79FC-4862-43D0-9D53-008689C66D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0C02393-C147-4281-83A1-3357C60B9D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6E35601-EA67-4CF5-8418-E96E1343753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178611-7664-4A47-A12C-1BEDE1BE5B59}" type="datetimeFigureOut">
              <a:rPr lang="ru-RU" smtClean="0"/>
              <a:t>13.03.2020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AF9D401-6DBF-4216-8793-8BF06EC72D8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DC83104-31FD-479E-85B1-46F718241B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FCD2EB-E268-450F-8168-019A218766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38225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28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03F92DCB-D1CE-4EF9-B2E1-8EF54193C71A}"/>
              </a:ext>
            </a:extLst>
          </p:cNvPr>
          <p:cNvSpPr/>
          <p:nvPr/>
        </p:nvSpPr>
        <p:spPr>
          <a:xfrm>
            <a:off x="170121" y="233916"/>
            <a:ext cx="12021879" cy="175432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Внеклассное мероприятие по литературе 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9A1A065B-A538-45C0-8D49-73CF777A4C9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121" y="1888619"/>
            <a:ext cx="12021879" cy="4969381"/>
          </a:xfrm>
          <a:prstGeom prst="rect">
            <a:avLst/>
          </a:prstGeom>
        </p:spPr>
      </p:pic>
      <p:pic>
        <p:nvPicPr>
          <p:cNvPr id="16" name="Ð Ð³Ð¾ÑÑÑÑ Ñ ÑÐºÐ°Ð·ÐºÐ¸ - ÐÑÐ¸ÑÐ¾Ð´Ð¸ÑÐµ Ð² Ð³Ð¾ÑÑÐ¸ Ðº Ð½Ð°Ð¼ (www.hotplayer.ru)">
            <a:hlinkClick r:id="" action="ppaction://media"/>
            <a:extLst>
              <a:ext uri="{FF2B5EF4-FFF2-40B4-BE49-F238E27FC236}">
                <a16:creationId xmlns:a16="http://schemas.microsoft.com/office/drawing/2014/main" id="{732F6446-A385-4A04-BB8A-0A2504EF45B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345248" y="111107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6312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8172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945F11F-CFF9-4BE7-A642-532AC836A6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2765" y="0"/>
            <a:ext cx="12284765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E89EFFD-F1B6-41C9-80B9-BB2645C89B51}"/>
              </a:ext>
            </a:extLst>
          </p:cNvPr>
          <p:cNvSpPr txBox="1"/>
          <p:nvPr/>
        </p:nvSpPr>
        <p:spPr>
          <a:xfrm>
            <a:off x="1842448" y="3429000"/>
            <a:ext cx="858444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/>
              <a:t>Отворили ворота-всему миру красота.</a:t>
            </a:r>
          </a:p>
        </p:txBody>
      </p:sp>
    </p:spTree>
    <p:extLst>
      <p:ext uri="{BB962C8B-B14F-4D97-AF65-F5344CB8AC3E}">
        <p14:creationId xmlns:p14="http://schemas.microsoft.com/office/powerpoint/2010/main" val="40034419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CD5A0E5-8A4D-41CE-8BC0-0E869A4F7C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433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AB829C4-32B5-47BF-A865-05AE6B000A6B}"/>
              </a:ext>
            </a:extLst>
          </p:cNvPr>
          <p:cNvSpPr txBox="1"/>
          <p:nvPr/>
        </p:nvSpPr>
        <p:spPr>
          <a:xfrm>
            <a:off x="2186609" y="3084394"/>
            <a:ext cx="894521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/>
              <a:t>Лежит на земле: её не соскоблить, не закрыть, не зарыть.</a:t>
            </a:r>
          </a:p>
        </p:txBody>
      </p:sp>
    </p:spTree>
    <p:extLst>
      <p:ext uri="{BB962C8B-B14F-4D97-AF65-F5344CB8AC3E}">
        <p14:creationId xmlns:p14="http://schemas.microsoft.com/office/powerpoint/2010/main" val="16080060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D387CA1-82D3-41BD-97E3-4969878B11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74535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1165183-7F71-4DFD-A0DC-44B0309A5A3F}"/>
              </a:ext>
            </a:extLst>
          </p:cNvPr>
          <p:cNvSpPr txBox="1"/>
          <p:nvPr/>
        </p:nvSpPr>
        <p:spPr>
          <a:xfrm>
            <a:off x="2557670" y="3087757"/>
            <a:ext cx="69971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/>
              <a:t>Два брюшка-четыре ушка</a:t>
            </a:r>
          </a:p>
        </p:txBody>
      </p:sp>
    </p:spTree>
    <p:extLst>
      <p:ext uri="{BB962C8B-B14F-4D97-AF65-F5344CB8AC3E}">
        <p14:creationId xmlns:p14="http://schemas.microsoft.com/office/powerpoint/2010/main" val="25017276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34D5DEB-583C-465B-B6C4-A4FC8DC11D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74535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710010D-EAEB-459D-8693-0EECB1D0E020}"/>
              </a:ext>
            </a:extLst>
          </p:cNvPr>
          <p:cNvSpPr txBox="1"/>
          <p:nvPr/>
        </p:nvSpPr>
        <p:spPr>
          <a:xfrm>
            <a:off x="2226365" y="2584174"/>
            <a:ext cx="807057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/>
              <a:t>Зимой в поле лежал, летом в реку убежал</a:t>
            </a:r>
          </a:p>
        </p:txBody>
      </p:sp>
    </p:spTree>
    <p:extLst>
      <p:ext uri="{BB962C8B-B14F-4D97-AF65-F5344CB8AC3E}">
        <p14:creationId xmlns:p14="http://schemas.microsoft.com/office/powerpoint/2010/main" val="12812015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3F04746-1E80-4FA0-B710-E10A8EE288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2C34568-DE5C-4247-AE80-99D72076BD50}"/>
              </a:ext>
            </a:extLst>
          </p:cNvPr>
          <p:cNvSpPr txBox="1"/>
          <p:nvPr/>
        </p:nvSpPr>
        <p:spPr>
          <a:xfrm>
            <a:off x="2292627" y="2796209"/>
            <a:ext cx="79778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/>
              <a:t>Сам в море, хвост на заборе</a:t>
            </a:r>
          </a:p>
        </p:txBody>
      </p:sp>
    </p:spTree>
    <p:extLst>
      <p:ext uri="{BB962C8B-B14F-4D97-AF65-F5344CB8AC3E}">
        <p14:creationId xmlns:p14="http://schemas.microsoft.com/office/powerpoint/2010/main" val="37990925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DC643A3-AD4C-4173-99DD-27A680251F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7B8455C-C277-4C6D-AAEC-4FC1EE31BF13}"/>
              </a:ext>
            </a:extLst>
          </p:cNvPr>
          <p:cNvSpPr txBox="1"/>
          <p:nvPr/>
        </p:nvSpPr>
        <p:spPr>
          <a:xfrm>
            <a:off x="2822713" y="2796209"/>
            <a:ext cx="706340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/>
              <a:t>Бежала-шумела, </a:t>
            </a:r>
          </a:p>
          <a:p>
            <a:pPr algn="ctr"/>
            <a:r>
              <a:rPr lang="ru-RU" sz="4000" b="1" dirty="0"/>
              <a:t>заснула-заблестела</a:t>
            </a:r>
          </a:p>
        </p:txBody>
      </p:sp>
    </p:spTree>
    <p:extLst>
      <p:ext uri="{BB962C8B-B14F-4D97-AF65-F5344CB8AC3E}">
        <p14:creationId xmlns:p14="http://schemas.microsoft.com/office/powerpoint/2010/main" val="267524941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F22304A-EF26-4641-94F8-1623DF9A75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F5DA4E5-E24E-41EE-ABA1-A7ACFE7C9AFE}"/>
              </a:ext>
            </a:extLst>
          </p:cNvPr>
          <p:cNvSpPr txBox="1"/>
          <p:nvPr/>
        </p:nvSpPr>
        <p:spPr>
          <a:xfrm>
            <a:off x="2729949" y="2544417"/>
            <a:ext cx="725878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/>
              <a:t>Без досок, без топоров через реку мост готов.</a:t>
            </a:r>
          </a:p>
        </p:txBody>
      </p:sp>
    </p:spTree>
    <p:extLst>
      <p:ext uri="{BB962C8B-B14F-4D97-AF65-F5344CB8AC3E}">
        <p14:creationId xmlns:p14="http://schemas.microsoft.com/office/powerpoint/2010/main" val="228402345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5B67715-CA3A-4A04-ABE4-C36ECD8E60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4557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D7E1C9D-6751-44B3-9775-B98906BF4324}"/>
              </a:ext>
            </a:extLst>
          </p:cNvPr>
          <p:cNvSpPr txBox="1"/>
          <p:nvPr/>
        </p:nvSpPr>
        <p:spPr>
          <a:xfrm>
            <a:off x="2504661" y="2862470"/>
            <a:ext cx="771276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/>
              <a:t>В шубе летом, </a:t>
            </a:r>
          </a:p>
          <a:p>
            <a:pPr algn="ctr"/>
            <a:r>
              <a:rPr lang="ru-RU" sz="5400" b="1" dirty="0"/>
              <a:t>зимой раздетый</a:t>
            </a:r>
          </a:p>
        </p:txBody>
      </p:sp>
    </p:spTree>
    <p:extLst>
      <p:ext uri="{BB962C8B-B14F-4D97-AF65-F5344CB8AC3E}">
        <p14:creationId xmlns:p14="http://schemas.microsoft.com/office/powerpoint/2010/main" val="354118915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2EC9CE2-0913-408B-B27E-1BE1581565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993914"/>
          </a:xfrm>
          <a:solidFill>
            <a:schemeClr val="accent2"/>
          </a:solidFill>
        </p:spPr>
        <p:txBody>
          <a:bodyPr>
            <a:noAutofit/>
          </a:bodyPr>
          <a:lstStyle/>
          <a:p>
            <a:pPr algn="ctr"/>
            <a:r>
              <a:rPr lang="ru-RU" b="1" dirty="0"/>
              <a:t>3 конкурс «Сказочная галерея»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315D1C57-A481-4771-9C55-F1AE4752DF7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93774"/>
            <a:ext cx="12191999" cy="5864225"/>
          </a:xfrm>
        </p:spPr>
      </p:pic>
    </p:spTree>
    <p:extLst>
      <p:ext uri="{BB962C8B-B14F-4D97-AF65-F5344CB8AC3E}">
        <p14:creationId xmlns:p14="http://schemas.microsoft.com/office/powerpoint/2010/main" val="360464598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8B46831-48F4-4AF5-A767-E43A20383E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C62CD97-6D43-4898-BEBA-2D6003BC63E3}"/>
              </a:ext>
            </a:extLst>
          </p:cNvPr>
          <p:cNvSpPr txBox="1"/>
          <p:nvPr/>
        </p:nvSpPr>
        <p:spPr>
          <a:xfrm>
            <a:off x="2133601" y="2411896"/>
            <a:ext cx="8348870" cy="212365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/>
              <a:t>Княгиня-просто диво:</a:t>
            </a:r>
          </a:p>
          <a:p>
            <a:pPr algn="ctr"/>
            <a:r>
              <a:rPr lang="ru-RU" sz="4400" b="1" dirty="0"/>
              <a:t>Под косой луна блестит, </a:t>
            </a:r>
          </a:p>
          <a:p>
            <a:pPr algn="ctr"/>
            <a:r>
              <a:rPr lang="ru-RU" sz="4400" b="1" dirty="0"/>
              <a:t>А во лбу звезда горит…</a:t>
            </a:r>
          </a:p>
        </p:txBody>
      </p:sp>
    </p:spTree>
    <p:extLst>
      <p:ext uri="{BB962C8B-B14F-4D97-AF65-F5344CB8AC3E}">
        <p14:creationId xmlns:p14="http://schemas.microsoft.com/office/powerpoint/2010/main" val="38053123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9138C5BD-0A6B-4522-9AC7-8E4042C1C7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95845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D1FBF541-832B-430A-B8DB-33334E65A8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795129"/>
          </a:xfrm>
          <a:solidFill>
            <a:schemeClr val="tx2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ru-RU" sz="3600" b="1" dirty="0"/>
              <a:t>Царевна-Лебедь</a:t>
            </a:r>
            <a:r>
              <a:rPr lang="ru-RU" sz="3600" dirty="0"/>
              <a:t>, А.С. Пушкин «Сказка о царе Салтане»</a:t>
            </a: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F131D6D7-2DF4-4DB6-9152-C21D47AD19E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2852"/>
            <a:ext cx="12192000" cy="6235148"/>
          </a:xfrm>
        </p:spPr>
      </p:pic>
    </p:spTree>
    <p:extLst>
      <p:ext uri="{BB962C8B-B14F-4D97-AF65-F5344CB8AC3E}">
        <p14:creationId xmlns:p14="http://schemas.microsoft.com/office/powerpoint/2010/main" val="266224797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C6C5788-3AC7-4A81-A0AB-B76FDBDB87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D3C1518-67F4-4AA6-8135-0E25AE78F8C1}"/>
              </a:ext>
            </a:extLst>
          </p:cNvPr>
          <p:cNvSpPr txBox="1"/>
          <p:nvPr/>
        </p:nvSpPr>
        <p:spPr>
          <a:xfrm>
            <a:off x="2186609" y="2531165"/>
            <a:ext cx="8348869" cy="255454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/>
              <a:t>Высока, стройна, бела,</a:t>
            </a:r>
          </a:p>
          <a:p>
            <a:pPr algn="ctr"/>
            <a:r>
              <a:rPr lang="ru-RU" sz="4000" b="1" dirty="0"/>
              <a:t>И умом, и всем взяла,</a:t>
            </a:r>
          </a:p>
          <a:p>
            <a:pPr algn="ctr"/>
            <a:r>
              <a:rPr lang="ru-RU" sz="4000" b="1" dirty="0"/>
              <a:t>Но зато горда, глумлива, </a:t>
            </a:r>
          </a:p>
          <a:p>
            <a:pPr algn="ctr"/>
            <a:r>
              <a:rPr lang="ru-RU" sz="4000" b="1" dirty="0"/>
              <a:t>Своенравна и ревнива…</a:t>
            </a:r>
          </a:p>
        </p:txBody>
      </p:sp>
    </p:spTree>
    <p:extLst>
      <p:ext uri="{BB962C8B-B14F-4D97-AF65-F5344CB8AC3E}">
        <p14:creationId xmlns:p14="http://schemas.microsoft.com/office/powerpoint/2010/main" val="67709424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1DD5B01-D561-4663-8E16-11E46CC0E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848140"/>
          </a:xfrm>
          <a:solidFill>
            <a:schemeClr val="accent1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Царица, «Сказка о мёртвой царевне и семи богатырях»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ECF8976C-8EDD-4B32-8F6E-A83598B15B1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9113"/>
            <a:ext cx="12192000" cy="6168887"/>
          </a:xfrm>
        </p:spPr>
      </p:pic>
    </p:spTree>
    <p:extLst>
      <p:ext uri="{BB962C8B-B14F-4D97-AF65-F5344CB8AC3E}">
        <p14:creationId xmlns:p14="http://schemas.microsoft.com/office/powerpoint/2010/main" val="351688170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D13671F-379F-4703-9C4E-917E567013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4C32B90-F797-453D-A8CA-EB3EC500AED6}"/>
              </a:ext>
            </a:extLst>
          </p:cNvPr>
          <p:cNvSpPr txBox="1"/>
          <p:nvPr/>
        </p:nvSpPr>
        <p:spPr>
          <a:xfrm>
            <a:off x="1736035" y="2637183"/>
            <a:ext cx="8733182" cy="255454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dirty="0"/>
              <a:t>Руки кривые, на ногах когти звериные, ноги лошадиные, спереди-сзади </a:t>
            </a:r>
            <a:r>
              <a:rPr lang="ru-RU" sz="3200" dirty="0" err="1"/>
              <a:t>горбы</a:t>
            </a:r>
            <a:r>
              <a:rPr lang="ru-RU" sz="3200" dirty="0"/>
              <a:t> великие верблюжьи, весь лохматый от верху до низу, изо рта торчали кабаньи клыки, нос крючком, как у беркута, а глаза были совиные…</a:t>
            </a:r>
          </a:p>
        </p:txBody>
      </p:sp>
    </p:spTree>
    <p:extLst>
      <p:ext uri="{BB962C8B-B14F-4D97-AF65-F5344CB8AC3E}">
        <p14:creationId xmlns:p14="http://schemas.microsoft.com/office/powerpoint/2010/main" val="342062631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6DE3DB7-0E2B-40A4-8356-5BD077D503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821634"/>
          </a:xfrm>
          <a:solidFill>
            <a:schemeClr val="accent6"/>
          </a:solidFill>
        </p:spPr>
        <p:txBody>
          <a:bodyPr>
            <a:normAutofit/>
          </a:bodyPr>
          <a:lstStyle/>
          <a:p>
            <a:pPr algn="ctr"/>
            <a:r>
              <a:rPr lang="ru-RU" sz="3200" b="1" dirty="0"/>
              <a:t>Зверь лесной, чудо морское. С.Т. Аксаков «Аленький цветочек»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43393742-FD2A-4E30-9EFF-9343EE65498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662610"/>
            <a:ext cx="12191999" cy="6195390"/>
          </a:xfrm>
        </p:spPr>
      </p:pic>
    </p:spTree>
    <p:extLst>
      <p:ext uri="{BB962C8B-B14F-4D97-AF65-F5344CB8AC3E}">
        <p14:creationId xmlns:p14="http://schemas.microsoft.com/office/powerpoint/2010/main" val="92117569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8A20A5B-1DA3-4B26-83DB-CBFB9C1892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8F5D7C5-9FE0-494D-9458-A2A0BADB4621}"/>
              </a:ext>
            </a:extLst>
          </p:cNvPr>
          <p:cNvSpPr txBox="1"/>
          <p:nvPr/>
        </p:nvSpPr>
        <p:spPr>
          <a:xfrm>
            <a:off x="1815548" y="2451652"/>
            <a:ext cx="8719930" cy="206210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/>
              <a:t>Из-за картонного дерева появился маленький человечек в длинной белой рубахе с длинными рукавами. Его лицо было обсыпано пудрой, белой, как зубной порошок.</a:t>
            </a:r>
          </a:p>
        </p:txBody>
      </p:sp>
    </p:spTree>
    <p:extLst>
      <p:ext uri="{BB962C8B-B14F-4D97-AF65-F5344CB8AC3E}">
        <p14:creationId xmlns:p14="http://schemas.microsoft.com/office/powerpoint/2010/main" val="381249352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ED9F716-55FC-4EA5-B4D5-051753C2B6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284764" cy="1205947"/>
          </a:xfrm>
          <a:solidFill>
            <a:schemeClr val="accent3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sz="4000" b="1" dirty="0"/>
              <a:t>Пьеро. А.Н. Толстой «Золотой ключик</a:t>
            </a:r>
            <a:br>
              <a:rPr lang="ru-RU" sz="4000" b="1" dirty="0"/>
            </a:br>
            <a:r>
              <a:rPr lang="ru-RU" sz="4000" b="1" dirty="0"/>
              <a:t> или приключения Буратино»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68CD6757-2F50-43F7-ABDA-D5D67379E08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205948"/>
            <a:ext cx="12284764" cy="5777948"/>
          </a:xfrm>
        </p:spPr>
      </p:pic>
    </p:spTree>
    <p:extLst>
      <p:ext uri="{BB962C8B-B14F-4D97-AF65-F5344CB8AC3E}">
        <p14:creationId xmlns:p14="http://schemas.microsoft.com/office/powerpoint/2010/main" val="66345021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1B2F539-F376-4C10-AD23-0790C7ADD0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150F65C-22A0-419E-8D25-67BD5D66ABAF}"/>
              </a:ext>
            </a:extLst>
          </p:cNvPr>
          <p:cNvSpPr txBox="1"/>
          <p:nvPr/>
        </p:nvSpPr>
        <p:spPr>
          <a:xfrm>
            <a:off x="1842052" y="2305878"/>
            <a:ext cx="8640418" cy="255454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/>
              <a:t>Он носил яркую голубую шляпу, жёлтые брюки и оранжевую рубашку с зелёным галстуком. Он  вообще любил яркие краски.</a:t>
            </a:r>
          </a:p>
        </p:txBody>
      </p:sp>
    </p:spTree>
    <p:extLst>
      <p:ext uri="{BB962C8B-B14F-4D97-AF65-F5344CB8AC3E}">
        <p14:creationId xmlns:p14="http://schemas.microsoft.com/office/powerpoint/2010/main" val="149385596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EFAB539-F1FD-48E1-8A67-F6D2A22A01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848139"/>
          </a:xfrm>
          <a:solidFill>
            <a:schemeClr val="accent2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sz="3600" dirty="0"/>
              <a:t>Незнайка. Н.Н. Носов «Приключения Незнайки и его друзей»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6438D816-123D-45BA-824C-3EFC4001F89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48138"/>
            <a:ext cx="12192000" cy="6009861"/>
          </a:xfrm>
        </p:spPr>
      </p:pic>
    </p:spTree>
    <p:extLst>
      <p:ext uri="{BB962C8B-B14F-4D97-AF65-F5344CB8AC3E}">
        <p14:creationId xmlns:p14="http://schemas.microsoft.com/office/powerpoint/2010/main" val="124328461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5724507-805F-45B7-88C1-704BBD829A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17" y="119270"/>
            <a:ext cx="12192000" cy="742784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AF1B28E-4ECF-4FA8-9659-6174B9411C13}"/>
              </a:ext>
            </a:extLst>
          </p:cNvPr>
          <p:cNvSpPr txBox="1"/>
          <p:nvPr/>
        </p:nvSpPr>
        <p:spPr>
          <a:xfrm>
            <a:off x="2093843" y="3048000"/>
            <a:ext cx="8335618" cy="255454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/>
              <a:t>Все бока его изрыты, частоколы в рёбра вбиты,</a:t>
            </a:r>
          </a:p>
          <a:p>
            <a:pPr algn="ctr"/>
            <a:r>
              <a:rPr lang="ru-RU" sz="4000" b="1" dirty="0"/>
              <a:t>На хвосте сыр-бор шумит, </a:t>
            </a:r>
          </a:p>
          <a:p>
            <a:pPr algn="ctr"/>
            <a:r>
              <a:rPr lang="ru-RU" sz="4000" b="1" dirty="0"/>
              <a:t>На спине село стоит..</a:t>
            </a:r>
          </a:p>
        </p:txBody>
      </p:sp>
    </p:spTree>
    <p:extLst>
      <p:ext uri="{BB962C8B-B14F-4D97-AF65-F5344CB8AC3E}">
        <p14:creationId xmlns:p14="http://schemas.microsoft.com/office/powerpoint/2010/main" val="8811052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8BD46AB3-2D9C-4F41-A0A0-D377A75E65E5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sz="6000" dirty="0">
                <a:solidFill>
                  <a:schemeClr val="bg2">
                    <a:lumMod val="10000"/>
                  </a:schemeClr>
                </a:solidFill>
              </a:rPr>
              <a:t>КОМАНДЫ</a:t>
            </a:r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id="{DC62B05B-2B7B-4D57-B0E8-B128AB6C8E7D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ctr"/>
            <a:r>
              <a:rPr lang="ru-RU" dirty="0"/>
              <a:t>»</a:t>
            </a:r>
          </a:p>
        </p:txBody>
      </p:sp>
      <p:pic>
        <p:nvPicPr>
          <p:cNvPr id="14" name="Объект 13">
            <a:extLst>
              <a:ext uri="{FF2B5EF4-FFF2-40B4-BE49-F238E27FC236}">
                <a16:creationId xmlns:a16="http://schemas.microsoft.com/office/drawing/2014/main" id="{CBC027FD-FE31-4FC5-8AE0-EAC4360E81FB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199" y="1446027"/>
            <a:ext cx="5615763" cy="5411971"/>
          </a:xfr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A3254F6D-BAB0-4FC8-AF69-0AD794F10C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236" y="1501388"/>
            <a:ext cx="5691963" cy="5411971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3759481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9415117-F35F-4D41-A574-F86D376DFF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901147"/>
          </a:xfrm>
          <a:solidFill>
            <a:schemeClr val="accent1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sz="4000" b="1" dirty="0"/>
              <a:t>Рыба-кит. П.П. Ершов «Конёк-горбунок»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980C8B7A-9BE8-40ED-89D4-15FE8985E24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901147"/>
            <a:ext cx="12192001" cy="5956851"/>
          </a:xfrm>
        </p:spPr>
      </p:pic>
    </p:spTree>
    <p:extLst>
      <p:ext uri="{BB962C8B-B14F-4D97-AF65-F5344CB8AC3E}">
        <p14:creationId xmlns:p14="http://schemas.microsoft.com/office/powerpoint/2010/main" val="97469212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B01996D-85FB-4541-B3A8-32163883D2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1"/>
            <a:ext cx="12191999" cy="874642"/>
          </a:xfrm>
          <a:solidFill>
            <a:schemeClr val="accent1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ru-RU" sz="6000" b="1" dirty="0"/>
              <a:t>4 конкурс 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2372E923-0F10-4496-990D-A703465CC0C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74643"/>
            <a:ext cx="12192000" cy="5983357"/>
          </a:xfrm>
        </p:spPr>
      </p:pic>
    </p:spTree>
    <p:extLst>
      <p:ext uri="{BB962C8B-B14F-4D97-AF65-F5344CB8AC3E}">
        <p14:creationId xmlns:p14="http://schemas.microsoft.com/office/powerpoint/2010/main" val="155849795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E800F2E-C7B4-4339-88B4-68C40DB80C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564795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AD502B0-2A22-46D1-B990-CB1A61E1FB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386849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96B5BA-3A71-4EF5-A5DE-7EAE29A4C9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1999" cy="681038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sz="3200" b="1" dirty="0"/>
              <a:t>5 конкурс «Сказочный кроссворд»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A1C434AF-5762-4B3A-B6D2-3AA3A0A873D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1038"/>
            <a:ext cx="12192000" cy="6176962"/>
          </a:xfrm>
          <a:solidFill>
            <a:schemeClr val="accent1">
              <a:lumMod val="60000"/>
              <a:lumOff val="4000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2541682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A08107B-476A-41FF-B51B-F0803FF94E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774959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616C01B-74AD-4219-9059-07A61C3761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2764" y="0"/>
            <a:ext cx="12284764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2E2F8E8-F1D4-43C8-A027-BD1868264C68}"/>
              </a:ext>
            </a:extLst>
          </p:cNvPr>
          <p:cNvSpPr txBox="1"/>
          <p:nvPr/>
        </p:nvSpPr>
        <p:spPr>
          <a:xfrm>
            <a:off x="1842052" y="2478157"/>
            <a:ext cx="8613913" cy="286232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600"/>
              <a:t>Негде, в тридевятом царстве, </a:t>
            </a:r>
            <a:br>
              <a:rPr lang="ru-RU" sz="3600"/>
            </a:br>
            <a:r>
              <a:rPr lang="ru-RU" sz="3600"/>
              <a:t>В тридевятом государстве </a:t>
            </a:r>
            <a:br>
              <a:rPr lang="ru-RU" sz="3600"/>
            </a:br>
            <a:r>
              <a:rPr lang="ru-RU" sz="3600"/>
              <a:t>Жил-был славный царь Дадон,</a:t>
            </a:r>
            <a:br>
              <a:rPr lang="ru-RU" sz="3600"/>
            </a:br>
            <a:r>
              <a:rPr lang="ru-RU" sz="3600"/>
              <a:t>Смолоду был грозен он.</a:t>
            </a:r>
            <a:br>
              <a:rPr lang="ru-RU" sz="3600"/>
            </a:b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03899595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80A05AE-4EF5-4D84-BDFE-00C8F7B088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678" y="132522"/>
            <a:ext cx="9448800" cy="6777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091971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6BDCF7C-4236-491A-868E-AA4B064B8F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313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3809EAB-D77C-4C9D-9C9E-9431F23700A2}"/>
              </a:ext>
            </a:extLst>
          </p:cNvPr>
          <p:cNvSpPr txBox="1"/>
          <p:nvPr/>
        </p:nvSpPr>
        <p:spPr>
          <a:xfrm>
            <a:off x="2093842" y="2623930"/>
            <a:ext cx="7646505" cy="286232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600" b="1"/>
              <a:t>За горами, за лесами, </a:t>
            </a:r>
            <a:br>
              <a:rPr lang="ru-RU" sz="3600" b="1"/>
            </a:br>
            <a:r>
              <a:rPr lang="ru-RU" sz="3600" b="1"/>
              <a:t>За широкими морями, </a:t>
            </a:r>
            <a:br>
              <a:rPr lang="ru-RU" sz="3600" b="1"/>
            </a:br>
            <a:r>
              <a:rPr lang="ru-RU" sz="3600" b="1"/>
              <a:t>Против неба – на земле</a:t>
            </a:r>
            <a:br>
              <a:rPr lang="ru-RU" sz="3600" b="1"/>
            </a:br>
            <a:r>
              <a:rPr lang="ru-RU" sz="3600" b="1"/>
              <a:t>Жил старик в своём селе.</a:t>
            </a:r>
            <a:br>
              <a:rPr lang="ru-RU" sz="3600" b="1"/>
            </a:b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211864034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C42AEC8-B91D-4AD1-9250-CFAEAA5A4F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41112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5A7B0ED-C2BC-41FE-8C44-FCCA21282C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565403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3299B72-A1D2-46DF-ABFE-CE0F92C2FE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099235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A490CAF-7E15-4A3C-ABFE-2B16A2ADA30D}"/>
              </a:ext>
            </a:extLst>
          </p:cNvPr>
          <p:cNvSpPr txBox="1"/>
          <p:nvPr/>
        </p:nvSpPr>
        <p:spPr>
          <a:xfrm>
            <a:off x="1749287" y="3244334"/>
            <a:ext cx="8627165" cy="156966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/>
              <a:t> В некотором царстве, в некотором государстве жил-был царь, и было у него три сына. Младшего звали Иван-царевич</a:t>
            </a:r>
          </a:p>
        </p:txBody>
      </p:sp>
    </p:spTree>
    <p:extLst>
      <p:ext uri="{BB962C8B-B14F-4D97-AF65-F5344CB8AC3E}">
        <p14:creationId xmlns:p14="http://schemas.microsoft.com/office/powerpoint/2010/main" val="382225428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AAAF0E8-3A5D-4B0F-BD51-D4D5B49D48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724691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18BE3C7-C14E-45FA-B759-DCFEA9E311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887" y="0"/>
            <a:ext cx="12337774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A9D94BC-7595-4A63-9CD4-30CB47EBDE64}"/>
              </a:ext>
            </a:extLst>
          </p:cNvPr>
          <p:cNvSpPr txBox="1"/>
          <p:nvPr/>
        </p:nvSpPr>
        <p:spPr>
          <a:xfrm>
            <a:off x="1842052" y="2941983"/>
            <a:ext cx="8733184" cy="156966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/>
              <a:t>Жил старик со своею старухой у самого синего моря. Они жили в ветхой землянке ровно тридцать лет и три года. </a:t>
            </a:r>
          </a:p>
        </p:txBody>
      </p:sp>
    </p:spTree>
    <p:extLst>
      <p:ext uri="{BB962C8B-B14F-4D97-AF65-F5344CB8AC3E}">
        <p14:creationId xmlns:p14="http://schemas.microsoft.com/office/powerpoint/2010/main" val="172765646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2916680-87DD-437C-AEC8-AA8B95925D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628832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0B9F0F7-11B1-4ABF-B863-4027B3E871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D0B4FE7-6443-4738-B52C-85AD93A78896}"/>
              </a:ext>
            </a:extLst>
          </p:cNvPr>
          <p:cNvSpPr txBox="1"/>
          <p:nvPr/>
        </p:nvSpPr>
        <p:spPr>
          <a:xfrm>
            <a:off x="2027584" y="2849217"/>
            <a:ext cx="8163338" cy="175432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600" b="1"/>
              <a:t>Жил-был добрый царь Матвей,</a:t>
            </a:r>
            <a:br>
              <a:rPr lang="ru-RU" sz="3600" b="1"/>
            </a:br>
            <a:r>
              <a:rPr lang="ru-RU" sz="3600" b="1"/>
              <a:t>Жил с царицею своей</a:t>
            </a:r>
            <a:br>
              <a:rPr lang="ru-RU" sz="3600" b="1"/>
            </a:br>
            <a:r>
              <a:rPr lang="ru-RU" sz="3600" b="1"/>
              <a:t>Он в согласье много лет.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180941818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892F787-DB62-4502-B04F-1F1FA6518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530848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E3D9D1C-52D5-49F0-B254-3F1F9ACC2E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F2E8D9F-EB90-4846-AB48-6AF53FCCAB75}"/>
              </a:ext>
            </a:extLst>
          </p:cNvPr>
          <p:cNvSpPr txBox="1"/>
          <p:nvPr/>
        </p:nvSpPr>
        <p:spPr>
          <a:xfrm>
            <a:off x="2226364" y="2769704"/>
            <a:ext cx="8163339" cy="255454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/>
              <a:t>Царь с царицею простился, </a:t>
            </a:r>
            <a:br>
              <a:rPr lang="ru-RU" sz="3200" b="1" dirty="0"/>
            </a:br>
            <a:r>
              <a:rPr lang="ru-RU" sz="3200" b="1" dirty="0"/>
              <a:t>В путь-дорогу снарядился,</a:t>
            </a:r>
            <a:br>
              <a:rPr lang="ru-RU" sz="3200" b="1" dirty="0"/>
            </a:br>
            <a:r>
              <a:rPr lang="ru-RU" sz="3200" b="1" dirty="0"/>
              <a:t>И царица у окна</a:t>
            </a:r>
            <a:br>
              <a:rPr lang="ru-RU" sz="3200" b="1" dirty="0"/>
            </a:br>
            <a:r>
              <a:rPr lang="ru-RU" sz="3200" b="1" dirty="0"/>
              <a:t>Села ждать его одна. </a:t>
            </a:r>
            <a:br>
              <a:rPr lang="ru-RU" sz="3200" b="1" dirty="0"/>
            </a:b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161187330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B7B1F04-3862-42A1-8D6C-F6D322AA00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07957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3752F86-3D02-4A33-A5F4-AA86808863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1999" cy="940904"/>
          </a:xfrm>
          <a:solidFill>
            <a:schemeClr val="accent2"/>
          </a:solidFill>
        </p:spPr>
        <p:txBody>
          <a:bodyPr>
            <a:normAutofit/>
          </a:bodyPr>
          <a:lstStyle/>
          <a:p>
            <a:pPr algn="ctr"/>
            <a:r>
              <a:rPr lang="ru-RU" b="1" dirty="0"/>
              <a:t>6 конкурс «Весёлый сказочник»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A4CC53A6-7773-4A97-BFFB-4EC931379A4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40904"/>
            <a:ext cx="12191999" cy="6162261"/>
          </a:xfrm>
        </p:spPr>
      </p:pic>
    </p:spTree>
    <p:extLst>
      <p:ext uri="{BB962C8B-B14F-4D97-AF65-F5344CB8AC3E}">
        <p14:creationId xmlns:p14="http://schemas.microsoft.com/office/powerpoint/2010/main" val="166587468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0836D9E-9D41-4A7A-B612-5CE2376ECE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Ð Ð³Ð¾ÑÑÑÑ Ñ ÑÐºÐ°Ð·ÐºÐ¸ - ÐÑÐ¸ÑÐ¾Ð´Ð¸ÑÐµ Ð² Ð³Ð¾ÑÑÐ¸ Ðº Ð½Ð°Ð¼ (www.hotplayer.ru)">
            <a:hlinkClick r:id="" action="ppaction://media"/>
            <a:extLst>
              <a:ext uri="{FF2B5EF4-FFF2-40B4-BE49-F238E27FC236}">
                <a16:creationId xmlns:a16="http://schemas.microsoft.com/office/drawing/2014/main" id="{E1F50284-F31D-41C3-AC73-39223988B1E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605670" y="198784"/>
            <a:ext cx="609600" cy="649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7926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817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65BB590-C85B-4802-A117-66BD783F71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7248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83736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A8A94C9-E80A-4FD4-A2B7-B5AC924850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0"/>
            <a:ext cx="12191998" cy="914401"/>
          </a:xfrm>
          <a:solidFill>
            <a:schemeClr val="accent2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ru-RU" sz="6000" dirty="0"/>
              <a:t>2 конкурс «Сказочная мозаика»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51AA57C6-ABD2-4C3C-8947-6EC0DD5529F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400"/>
            <a:ext cx="12191999" cy="5943600"/>
          </a:xfrm>
        </p:spPr>
      </p:pic>
    </p:spTree>
    <p:extLst>
      <p:ext uri="{BB962C8B-B14F-4D97-AF65-F5344CB8AC3E}">
        <p14:creationId xmlns:p14="http://schemas.microsoft.com/office/powerpoint/2010/main" val="10528408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B5011ED-7BCA-4813-8A2E-349F637EA5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7116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73846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1F7ABCC-72CA-4E06-B537-766D748FCD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023652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104D0D0-6771-49D4-811F-5E42D4B98D2D}"/>
              </a:ext>
            </a:extLst>
          </p:cNvPr>
          <p:cNvSpPr txBox="1"/>
          <p:nvPr/>
        </p:nvSpPr>
        <p:spPr>
          <a:xfrm>
            <a:off x="2115404" y="2797791"/>
            <a:ext cx="824324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/>
              <a:t>Не вода, не суша, на лодке </a:t>
            </a:r>
          </a:p>
          <a:p>
            <a:pPr algn="ctr"/>
            <a:r>
              <a:rPr lang="ru-RU" sz="4000" b="1" dirty="0"/>
              <a:t>не уплывёшь  и ногами не пройдёшь.</a:t>
            </a:r>
          </a:p>
        </p:txBody>
      </p:sp>
    </p:spTree>
    <p:extLst>
      <p:ext uri="{BB962C8B-B14F-4D97-AF65-F5344CB8AC3E}">
        <p14:creationId xmlns:p14="http://schemas.microsoft.com/office/powerpoint/2010/main" val="1542525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E0BF815-A851-4779-99E5-9CAA128DF5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B46C92D-C127-416F-AF6B-13BF7C270195}"/>
              </a:ext>
            </a:extLst>
          </p:cNvPr>
          <p:cNvSpPr txBox="1"/>
          <p:nvPr/>
        </p:nvSpPr>
        <p:spPr>
          <a:xfrm>
            <a:off x="2027583" y="3657600"/>
            <a:ext cx="840187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/>
              <a:t>Стоит Антошка на одной ножке,  кто не пройдёт, всяк его возьмёт.</a:t>
            </a:r>
          </a:p>
        </p:txBody>
      </p:sp>
    </p:spTree>
    <p:extLst>
      <p:ext uri="{BB962C8B-B14F-4D97-AF65-F5344CB8AC3E}">
        <p14:creationId xmlns:p14="http://schemas.microsoft.com/office/powerpoint/2010/main" val="115880127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351</TotalTime>
  <Words>472</Words>
  <Application>Microsoft Office PowerPoint</Application>
  <PresentationFormat>Широкоэкранный</PresentationFormat>
  <Paragraphs>46</Paragraphs>
  <Slides>49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49</vt:i4>
      </vt:variant>
    </vt:vector>
  </HeadingPairs>
  <TitlesOfParts>
    <vt:vector size="53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КОМАНДЫ</vt:lpstr>
      <vt:lpstr>Презентация PowerPoint</vt:lpstr>
      <vt:lpstr>Презентация PowerPoint</vt:lpstr>
      <vt:lpstr>2 конкурс «Сказочная мозаика»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3 конкурс «Сказочная галерея»</vt:lpstr>
      <vt:lpstr>Презентация PowerPoint</vt:lpstr>
      <vt:lpstr>Царевна-Лебедь, А.С. Пушкин «Сказка о царе Салтане»</vt:lpstr>
      <vt:lpstr>Презентация PowerPoint</vt:lpstr>
      <vt:lpstr>Царица, «Сказка о мёртвой царевне и семи богатырях»</vt:lpstr>
      <vt:lpstr>Презентация PowerPoint</vt:lpstr>
      <vt:lpstr>Зверь лесной, чудо морское. С.Т. Аксаков «Аленький цветочек»</vt:lpstr>
      <vt:lpstr>Презентация PowerPoint</vt:lpstr>
      <vt:lpstr>Пьеро. А.Н. Толстой «Золотой ключик  или приключения Буратино»</vt:lpstr>
      <vt:lpstr>Презентация PowerPoint</vt:lpstr>
      <vt:lpstr>Незнайка. Н.Н. Носов «Приключения Незнайки и его друзей»</vt:lpstr>
      <vt:lpstr>Презентация PowerPoint</vt:lpstr>
      <vt:lpstr>Рыба-кит. П.П. Ершов «Конёк-горбунок»</vt:lpstr>
      <vt:lpstr>4 конкурс </vt:lpstr>
      <vt:lpstr>Презентация PowerPoint</vt:lpstr>
      <vt:lpstr>Презентация PowerPoint</vt:lpstr>
      <vt:lpstr>5 конкурс «Сказочный кроссворд»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6 конкурс «Весёлый сказочник»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Марина</dc:creator>
  <cp:lastModifiedBy>Марина</cp:lastModifiedBy>
  <cp:revision>29</cp:revision>
  <dcterms:created xsi:type="dcterms:W3CDTF">2020-02-23T11:02:31Z</dcterms:created>
  <dcterms:modified xsi:type="dcterms:W3CDTF">2020-03-13T16:27:59Z</dcterms:modified>
</cp:coreProperties>
</file>