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858" y="-10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3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83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159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457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1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09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066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277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1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4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446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FBDF4-0735-4CD4-AB26-8250D308FC99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ACA5E-E171-402D-83D2-F91353347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19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122363"/>
            <a:ext cx="9144000" cy="4135437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 н и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причастиях и  отглагольных прилагательных.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previews.123rf.com/images/vanilladesign/vanilladesign1206/vanilladesign120600431/14248115-template-of-traditional-Japanese-food-menu-Stock-Phot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2566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234248" y="92028"/>
            <a:ext cx="3752965" cy="608493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Меню №3.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Овощи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запече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 Жаре…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грибы в сметане.</a:t>
            </a: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3.  Отваре…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креветки с соусом.</a:t>
            </a: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4. 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Фарширова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форель.</a:t>
            </a: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 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Пече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яблоки в духовке.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103" y="524004"/>
            <a:ext cx="3523793" cy="58099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496" y="386150"/>
            <a:ext cx="3523793" cy="5809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503" y="676404"/>
            <a:ext cx="3523793" cy="580999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417331" y="92028"/>
            <a:ext cx="381691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Меню №2.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Сазан заливной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фарширова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Щи из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кваше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…ой капусты с картофелем.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Суп картофельный с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макаро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изделиями.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Клюкве…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суп с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клёцками.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Рулеты из рыбного филе, отваре…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укропом.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417" y="386150"/>
            <a:ext cx="3481273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№1.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1.Салат из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белокоча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…ой капусты с фруктами.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2.Закуска из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печё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…ого или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тушё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…ого птичьего мяса.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3.Яйца,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фарширова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сельдью.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4.Кукуруза жаре…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луком.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5.Кукуруза, пожаре…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луком.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94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reviews.123rf.com/images/glossygirl21/glossygirl211206/glossygirl21120600007/13919108-cup-cake-birthday-card-for-birthday-kids-celebration-and-invitation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1295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«Трюфель».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 о с о б   п р и г о т о в л е н и я: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Бисквитный пласт, разреза…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две части, разложить на две стекля…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тарелки,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орнаментом. Каждую из частей, пропита…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сиропом и прослое….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сливочно-шоколадным кремом, поставить около окна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освещё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солнцем сторону. Через несколько минут обе половинки, хорошо пропита…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соединить. Сверху и с боков,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смаза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кремом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обсыпа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шоколадной крупкой, убрать лишние крошки. Торт украсить конфетами, масля…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кремом и оформить в виде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плетё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…ой корзинки.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81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reviews.123rf.com/images/glossygirl21/glossygirl211206/glossygirl21120600007/13919108-cup-cake-birthday-card-for-birthday-kids-celebration-and-invitation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97982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Клубника со сливками.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 о с о б    п р и г о т о в л е н и я:</a:t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Выраще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ую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ыми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руками клубнику промыть и очистить от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зелё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хвостиков. Заметьте, что лучше не использовать клубнику, купле…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ую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рынке, а также не подойдёт для этого изыска…ого блюда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мороже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ая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клубника.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Очище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ягоды,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перемеша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 взбитыми сливками, уложить в чашечки и полить клюкве…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сиропом. Подавать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охлаждё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ыми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8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reviews.123rf.com/images/glossygirl21/glossygirl211206/glossygirl21120600007/13919108-cup-cake-birthday-card-for-birthday-kids-celebration-and-invitation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514826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Фруктовый салат.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 о с о б   п р и г о т о в л е н и я:</a:t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Очище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нареза..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кубиками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консервирова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ананасы уложите на серебря…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блюдце. Возьмите банан, смеша…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ый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мандаринами,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привезё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ыми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юга, и добавьте к ананасам. После этого добавьте в салат только что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сорва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ую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дерева грушу. Всё это ассорти заправьте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витаминизирова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йогуртом.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49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7.depositphotos.com/1159906/693/i/950/depositphotos_6937944-stock-photo-food-men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295" y="0"/>
            <a:ext cx="12304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9650" y="236539"/>
            <a:ext cx="4876800" cy="56348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Я съел бы еще …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Больше всего мне понравилось…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Пожалуйста, добавьте…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9308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7.depositphotos.com/1159906/693/i/950/depositphotos_6937944-stock-photo-food-men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295" y="0"/>
            <a:ext cx="12304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9650" y="236539"/>
            <a:ext cx="4876800" cy="56348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16842" y="802105"/>
            <a:ext cx="4930608" cy="528754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</a:p>
          <a:p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«Кулинарная книга»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81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151</Words>
  <Application>Microsoft Office PowerPoint</Application>
  <PresentationFormat>Произвольный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   Торт «Трюфель». С п о с о б   п р и г о т о в л е н и я: Бисквитный пласт, разреза…ый на две части, разложить на две стекля…ые тарелки, украше…ые орнаментом. Каждую из частей, пропита…ую сиропом и прослое….ую сливочно-шоколадным кремом, поставить около окна на освещё…ую солнцем сторону. Через несколько минут обе половинки, хорошо пропита…ые, соединить. Сверху и с боков, смаза…ых кремом и обсыпа…ых шоколадной крупкой, убрать лишние крошки. Торт украсить конфетами, масля…ым кремом и оформить в виде плетё…ой корзинки. </vt:lpstr>
      <vt:lpstr>Клубника со сливками. С п о с о б    п р и г о т о в л е н и я: Выраще…ую собстве...ыми руками клубнику промыть и очистить от зелё…ых хвостиков. Заметьте, что лучше не использовать клубнику, купле…ую на рынке, а также не подойдёт для этого изыска…ого блюда мороже…ая клубника. Очище…ые ягоды, перемеша…ые со взбитыми сливками, уложить в чашечки и полить клюкве…ым сиропом. Подавать охлаждё…ыми.    </vt:lpstr>
      <vt:lpstr>          Фруктовый салат. С п о с о б   п р и г о т о в л е н и я: Очище…ые, нареза..ые кубиками консервирова..ые ананасы уложите на серебря…ое блюдце. Возьмите банан, смеша…ый с мандаринами, привезё…ыми с юга, и добавьте к ананасам. После этого добавьте в салат только что сорва…ую с дерева грушу. Всё это ассорти заправьте витаминизирова…ым йогуртом.     </vt:lpstr>
      <vt:lpstr> - Я съел бы еще …   - Больше всего мне понравилось…    - Пожалуйста, добавьте… 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Звездочка</dc:creator>
  <cp:lastModifiedBy>каб209</cp:lastModifiedBy>
  <cp:revision>5</cp:revision>
  <dcterms:created xsi:type="dcterms:W3CDTF">2017-11-11T12:22:16Z</dcterms:created>
  <dcterms:modified xsi:type="dcterms:W3CDTF">2018-02-06T06:30:35Z</dcterms:modified>
</cp:coreProperties>
</file>