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85" r:id="rId5"/>
    <p:sldId id="262" r:id="rId6"/>
    <p:sldId id="286" r:id="rId7"/>
    <p:sldId id="258" r:id="rId8"/>
    <p:sldId id="265" r:id="rId9"/>
    <p:sldId id="264" r:id="rId10"/>
    <p:sldId id="287" r:id="rId11"/>
    <p:sldId id="288" r:id="rId12"/>
    <p:sldId id="289" r:id="rId13"/>
    <p:sldId id="290" r:id="rId14"/>
    <p:sldId id="275" r:id="rId15"/>
    <p:sldId id="263" r:id="rId16"/>
    <p:sldId id="267" r:id="rId17"/>
    <p:sldId id="266" r:id="rId18"/>
    <p:sldId id="271" r:id="rId19"/>
    <p:sldId id="280" r:id="rId20"/>
    <p:sldId id="281" r:id="rId21"/>
    <p:sldId id="274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DC0804EB-8F87-4817-BF33-A2746FD366D0}">
          <p14:sldIdLst>
            <p14:sldId id="256"/>
            <p14:sldId id="260"/>
            <p14:sldId id="257"/>
            <p14:sldId id="285"/>
            <p14:sldId id="262"/>
            <p14:sldId id="286"/>
            <p14:sldId id="258"/>
            <p14:sldId id="265"/>
            <p14:sldId id="264"/>
            <p14:sldId id="287"/>
            <p14:sldId id="288"/>
            <p14:sldId id="289"/>
            <p14:sldId id="290"/>
            <p14:sldId id="275"/>
            <p14:sldId id="263"/>
            <p14:sldId id="267"/>
            <p14:sldId id="266"/>
            <p14:sldId id="271"/>
            <p14:sldId id="280"/>
            <p14:sldId id="281"/>
            <p14:sldId id="274"/>
          </p14:sldIdLst>
        </p14:section>
        <p14:section name="Раздел без заголовка" id="{A52F2408-427F-4D0A-A5AC-B6A8F99DC076}">
          <p14:sldIdLst/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5" autoAdjust="0"/>
    <p:restoredTop sz="94660"/>
  </p:normalViewPr>
  <p:slideViewPr>
    <p:cSldViewPr snapToGrid="0">
      <p:cViewPr>
        <p:scale>
          <a:sx n="81" d="100"/>
          <a:sy n="81" d="100"/>
        </p:scale>
        <p:origin x="-174" y="2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D0741-F796-4E7A-A7C2-348F03F10799}" type="datetimeFigureOut">
              <a:rPr lang="ru-RU" smtClean="0"/>
              <a:pPr/>
              <a:t>16.10.2025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3825D-9462-4FC9-94C2-2A149611AE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4841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D0741-F796-4E7A-A7C2-348F03F10799}" type="datetimeFigureOut">
              <a:rPr lang="ru-RU" smtClean="0"/>
              <a:pPr/>
              <a:t>16.10.2025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3825D-9462-4FC9-94C2-2A149611AE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10069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D0741-F796-4E7A-A7C2-348F03F10799}" type="datetimeFigureOut">
              <a:rPr lang="ru-RU" smtClean="0"/>
              <a:pPr/>
              <a:t>16.10.2025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3825D-9462-4FC9-94C2-2A149611AE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8006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D0741-F796-4E7A-A7C2-348F03F10799}" type="datetimeFigureOut">
              <a:rPr lang="ru-RU" smtClean="0"/>
              <a:pPr/>
              <a:t>16.10.2025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3825D-9462-4FC9-94C2-2A149611AE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27259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D0741-F796-4E7A-A7C2-348F03F10799}" type="datetimeFigureOut">
              <a:rPr lang="ru-RU" smtClean="0"/>
              <a:pPr/>
              <a:t>16.10.2025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3825D-9462-4FC9-94C2-2A149611AE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48214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D0741-F796-4E7A-A7C2-348F03F10799}" type="datetimeFigureOut">
              <a:rPr lang="ru-RU" smtClean="0"/>
              <a:pPr/>
              <a:t>16.10.2025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3825D-9462-4FC9-94C2-2A149611AE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88186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D0741-F796-4E7A-A7C2-348F03F10799}" type="datetimeFigureOut">
              <a:rPr lang="ru-RU" smtClean="0"/>
              <a:pPr/>
              <a:t>16.10.2025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3825D-9462-4FC9-94C2-2A149611AE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71606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D0741-F796-4E7A-A7C2-348F03F10799}" type="datetimeFigureOut">
              <a:rPr lang="ru-RU" smtClean="0"/>
              <a:pPr/>
              <a:t>16.10.2025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3825D-9462-4FC9-94C2-2A149611AE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71287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D0741-F796-4E7A-A7C2-348F03F10799}" type="datetimeFigureOut">
              <a:rPr lang="ru-RU" smtClean="0"/>
              <a:pPr/>
              <a:t>16.10.2025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3825D-9462-4FC9-94C2-2A149611AE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95137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D0741-F796-4E7A-A7C2-348F03F10799}" type="datetimeFigureOut">
              <a:rPr lang="ru-RU" smtClean="0"/>
              <a:pPr/>
              <a:t>16.10.2025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3825D-9462-4FC9-94C2-2A149611AE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4415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D0741-F796-4E7A-A7C2-348F03F10799}" type="datetimeFigureOut">
              <a:rPr lang="ru-RU" smtClean="0"/>
              <a:pPr/>
              <a:t>16.10.2025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3825D-9462-4FC9-94C2-2A149611AE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97572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5D0741-F796-4E7A-A7C2-348F03F10799}" type="datetimeFigureOut">
              <a:rPr lang="ru-RU" smtClean="0"/>
              <a:pPr/>
              <a:t>16.10.2025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13825D-9462-4FC9-94C2-2A149611AE9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2101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9" name="Заголовок 18"/>
          <p:cNvSpPr>
            <a:spLocks noGrp="1"/>
          </p:cNvSpPr>
          <p:nvPr>
            <p:ph type="ctrTitle"/>
          </p:nvPr>
        </p:nvSpPr>
        <p:spPr>
          <a:xfrm>
            <a:off x="1878226" y="255372"/>
            <a:ext cx="9712411" cy="168052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Системный подход  в организации </a:t>
            </a:r>
            <a:b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героико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- патриотического </a:t>
            </a:r>
            <a:r>
              <a:rPr lang="ru-RU" sz="2800" b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воспитания   дошкольников. </a:t>
            </a:r>
            <a:br>
              <a:rPr lang="ru-RU" sz="2800" b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488195" y="5497830"/>
            <a:ext cx="4101825" cy="891540"/>
          </a:xfrm>
        </p:spPr>
        <p:txBody>
          <a:bodyPr>
            <a:noAutofit/>
          </a:bodyPr>
          <a:lstStyle/>
          <a:p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Выполнили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 воспитатели</a:t>
            </a:r>
          </a:p>
          <a:p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Сушинова Т.А.,</a:t>
            </a:r>
          </a:p>
          <a:p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Петрова Е.О.</a:t>
            </a:r>
          </a:p>
          <a:p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543800" y="2971800"/>
            <a:ext cx="40462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«Только тот, кто любит, ценит и уважает накопленное и сохраненное предшествующим поколением, может любить Родину, узнать ее, стать подлинным патриотом»         </a:t>
            </a:r>
          </a:p>
          <a:p>
            <a:pPr algn="r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С. Михалков</a:t>
            </a:r>
            <a:r>
              <a:rPr lang="ru-RU" b="0" i="0" dirty="0" smtClean="0">
                <a:solidFill>
                  <a:schemeClr val="accent2">
                    <a:lumMod val="50000"/>
                  </a:schemeClr>
                </a:solidFill>
                <a:effectLst/>
                <a:latin typeface="Arial" panose="020B0604020202020204" pitchFamily="34" charset="0"/>
              </a:rPr>
              <a:t>                             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7" name="Picture 4" descr="x_ee5bc5d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42983" y="2158313"/>
            <a:ext cx="5227269" cy="3921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15063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846070" y="868680"/>
            <a:ext cx="64808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6954" y="444328"/>
            <a:ext cx="4440237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2" descr="2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348170" y="3669218"/>
            <a:ext cx="4167960" cy="2826489"/>
          </a:xfrm>
          <a:prstGeom prst="rect">
            <a:avLst/>
          </a:prstGeom>
          <a:noFill/>
        </p:spPr>
      </p:pic>
      <p:pic>
        <p:nvPicPr>
          <p:cNvPr id="9" name="Picture 2" descr="https://newtime.su/preview/big/pic/97023_DSC_083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47944" y="3808327"/>
            <a:ext cx="385762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 descr="C:\документы КАВ\Проект Михайловка\героико-патриотическое воспитатени\04-02-2024_18-00-59\170705883800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626179" y="451280"/>
            <a:ext cx="3810000" cy="31051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1238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846070" y="868680"/>
            <a:ext cx="64808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17" descr="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21771" y="333118"/>
            <a:ext cx="4168432" cy="3126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G:\photo_2010_12_4_14_52_4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895868" y="469557"/>
            <a:ext cx="4595915" cy="3059885"/>
          </a:xfrm>
          <a:prstGeom prst="rect">
            <a:avLst/>
          </a:prstGeom>
          <a:noFill/>
        </p:spPr>
      </p:pic>
      <p:pic>
        <p:nvPicPr>
          <p:cNvPr id="9" name="Picture 4" descr="m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92815" y="3475755"/>
            <a:ext cx="4447531" cy="3132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1238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779372" y="365125"/>
            <a:ext cx="9574427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патриотического воспитания в ДОУ</a:t>
            </a:r>
            <a:endParaRPr lang="ru-RU" b="1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2339546" y="1825625"/>
            <a:ext cx="9014254" cy="435133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1.Создание условий в группе.</a:t>
            </a: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2.Правильный отбор объектов. </a:t>
            </a: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Пример взрослых.</a:t>
            </a: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Развивающие виды деятельности.</a:t>
            </a: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5.Досуговая деятельность. </a:t>
            </a: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Использование всех видов фольклора.</a:t>
            </a: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7. Знакомство с народной декоративной росписью.</a:t>
            </a: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8.Взаимодействие с семьями воспитанников.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238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779372" y="365125"/>
            <a:ext cx="9574427" cy="1325563"/>
          </a:xfrm>
        </p:spPr>
        <p:txBody>
          <a:bodyPr>
            <a:normAutofit/>
          </a:bodyPr>
          <a:lstStyle/>
          <a:p>
            <a:pPr algn="ctr"/>
            <a:endParaRPr lang="ru-RU" b="1" dirty="0"/>
          </a:p>
        </p:txBody>
      </p:sp>
      <p:pic>
        <p:nvPicPr>
          <p:cNvPr id="9218" name="Picture 2" descr="C:\документы КАВ\Проект Михайловка\героико-патриотическое воспитатени\04-02-2024_18-00-59\1707146234124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28692" y="220986"/>
            <a:ext cx="4680328" cy="3510246"/>
          </a:xfrm>
          <a:prstGeom prst="rect">
            <a:avLst/>
          </a:prstGeom>
          <a:noFill/>
        </p:spPr>
      </p:pic>
      <p:pic>
        <p:nvPicPr>
          <p:cNvPr id="9220" name="Picture 4" descr="C:\документы КАВ\Проект Михайловка\героико-патриотическое воспитатени\04-02-2024_18-00-59\170714623415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3301" y="1122405"/>
            <a:ext cx="4167315" cy="5556420"/>
          </a:xfrm>
          <a:prstGeom prst="rect">
            <a:avLst/>
          </a:prstGeom>
          <a:noFill/>
        </p:spPr>
      </p:pic>
      <p:pic>
        <p:nvPicPr>
          <p:cNvPr id="9219" name="Picture 3" descr="C:\документы КАВ\Проект Михайловка\героико-патриотическое воспитатени\04-02-2024_18-00-59\170714623413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52734" y="369671"/>
            <a:ext cx="4769709" cy="35772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1238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314832" y="365125"/>
            <a:ext cx="9038968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воспитателя: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2117124" y="1825625"/>
            <a:ext cx="9236676" cy="435133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отобрать из массы впечатлений, получаемых ребенком, наиболее доступные ему: природа и мир животных дома (детского сада, родного края);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 людей, традиции, общественные события и т.д.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причем эпизоды, к которым привлекается внимание детей, должны быть яркими, образными, конкретными, вызывающими интерес.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начиная работу по воспитанию любви к родному городу, краю, педагог обязан сам его хорошо знать. 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должен продумать, что целесообразнее показать и рассказать детям, особо выделив наиболее характерное для данной местности или данного края.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799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993556" y="365125"/>
            <a:ext cx="9360243" cy="1325563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и методы патриотического воспитания дошкольников:</a:t>
            </a:r>
            <a:endParaRPr lang="ru-RU" dirty="0"/>
          </a:p>
        </p:txBody>
      </p:sp>
      <p:sp>
        <p:nvSpPr>
          <p:cNvPr id="12" name="Содержимое 11"/>
          <p:cNvSpPr>
            <a:spLocks noGrp="1"/>
          </p:cNvSpPr>
          <p:nvPr>
            <p:ph sz="half" idx="1"/>
          </p:nvPr>
        </p:nvSpPr>
        <p:spPr>
          <a:xfrm>
            <a:off x="1738184" y="1825625"/>
            <a:ext cx="4281616" cy="435133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Рисунки, поделки  детей, отражающие сильное и чистое чувство любви к своему родному городу, родной природе позволяют им создать выразительные образы, основанные на своих собственных наблюдениях, а также заставляют задуматься над отношением к окружающему миру. </a:t>
            </a:r>
          </a:p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048000" y="1166843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pic>
        <p:nvPicPr>
          <p:cNvPr id="6146" name="Picture 2" descr="C:\документы КАВ\Проект Михайловка\героико-патриотическое воспитатени\04-02-2024_18-00-59\170705883792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755920" y="2779172"/>
            <a:ext cx="2694675" cy="3604916"/>
          </a:xfrm>
          <a:prstGeom prst="rect">
            <a:avLst/>
          </a:prstGeom>
          <a:noFill/>
        </p:spPr>
      </p:pic>
      <p:pic>
        <p:nvPicPr>
          <p:cNvPr id="6147" name="Picture 3" descr="C:\документы КАВ\Проект Михайловка\героико-патриотическое воспитатени\04-02-2024_18-00-59\170705883799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36789" y="1828801"/>
            <a:ext cx="2542403" cy="33898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62275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743200" y="514350"/>
            <a:ext cx="69380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0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Беседы с детьми о России, родном городе.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C:\документы КАВ\Проект Михайловка\героико-патриотическое воспитатени\04-02-2024_18-00-59\170705883767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181" y="1140044"/>
            <a:ext cx="4051857" cy="5420544"/>
          </a:xfrm>
          <a:prstGeom prst="rect">
            <a:avLst/>
          </a:prstGeom>
          <a:noFill/>
        </p:spPr>
      </p:pic>
      <p:pic>
        <p:nvPicPr>
          <p:cNvPr id="7171" name="Picture 3" descr="C:\документы КАВ\Проект Михайловка\героико-патриотическое воспитатени\04-02-2024_18-00-59\170705883803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57768" y="1652613"/>
            <a:ext cx="4203356" cy="36253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90137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423160" y="514351"/>
            <a:ext cx="83553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0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детей с символами России и </a:t>
            </a:r>
          </a:p>
          <a:p>
            <a:pPr algn="ctr"/>
            <a:r>
              <a:rPr lang="ru-RU" sz="2400" b="1" i="0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Михайловка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290" name="AutoShape 2" descr="https://apf.mail.ru/cgi-bin/readmsg?id=16163961201474399934;0;1&amp;exif=1&amp;full=1&amp;x-email=marinaprosto18%40bk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2" name="AutoShape 4" descr="https://apf.mail.ru/cgi-bin/readmsg?id=16163961201474399934;0;1&amp;exif=1&amp;full=1&amp;x-email=marinaprosto18%40bk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Picture 4" descr="ger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64677" y="1826826"/>
            <a:ext cx="2630488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6886832" y="2224216"/>
            <a:ext cx="369879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 гербе и флаге изображён архангел Михаил, мечом побивающий дракона.</a:t>
            </a:r>
          </a:p>
        </p:txBody>
      </p:sp>
    </p:spTree>
    <p:extLst>
      <p:ext uri="{BB962C8B-B14F-4D97-AF65-F5344CB8AC3E}">
        <p14:creationId xmlns:p14="http://schemas.microsoft.com/office/powerpoint/2010/main" val="425761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74670" y="640080"/>
            <a:ext cx="606933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0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Особое место в патриотическом воспитании отводится праздникам. </a:t>
            </a:r>
          </a:p>
          <a:p>
            <a:r>
              <a:rPr lang="ru-RU" sz="2000" b="1" i="0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 является наиболее древним элементом культуры человеческого общества и безусловной частью его жизни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C:\документы КАВ\Проект Михайловка\героико-патриотическое воспитатени\04-02-2024_18-00-59\170705883791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29248" y="2782843"/>
            <a:ext cx="4475205" cy="3356404"/>
          </a:xfrm>
          <a:prstGeom prst="rect">
            <a:avLst/>
          </a:prstGeom>
          <a:noFill/>
        </p:spPr>
      </p:pic>
      <p:pic>
        <p:nvPicPr>
          <p:cNvPr id="8195" name="Picture 3" descr="C:\документы КАВ\Проект Михайловка\героико-патриотическое воспитатени\04-02-2024_18-00-59\170705883784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62567" y="2767913"/>
            <a:ext cx="4233085" cy="316423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55038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Рисунок 10"/>
          <p:cNvSpPr>
            <a:spLocks noGrp="1"/>
          </p:cNvSpPr>
          <p:nvPr>
            <p:ph type="pic" idx="1"/>
          </p:nvPr>
        </p:nvSpPr>
        <p:spPr/>
      </p:sp>
      <p:sp>
        <p:nvSpPr>
          <p:cNvPr id="12" name="Текст 1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577148" y="403654"/>
            <a:ext cx="87782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ЛЮБИМЫЙ ГОРОД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25" descr="парк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243266" y="950827"/>
            <a:ext cx="4465638" cy="2768600"/>
          </a:xfrm>
          <a:prstGeom prst="rect">
            <a:avLst/>
          </a:prstGeom>
          <a:noFill/>
        </p:spPr>
      </p:pic>
      <p:pic>
        <p:nvPicPr>
          <p:cNvPr id="16" name="Picture 18" descr="парк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35110" y="1091128"/>
            <a:ext cx="301625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3" descr="парк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25644" y="3885171"/>
            <a:ext cx="4500563" cy="269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25210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5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годы жизни ребёнка имеют решающее значение в становлении основ его личности, поэтому важно правильно организовать воспитание и процесс усвоения им опыта общественной жизни, продумать условия для активного познания дошкольником социальной действительности.</a:t>
            </a:r>
          </a:p>
          <a:p>
            <a:pPr algn="just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Организация работы ДОУ по патриотическому воспитанию дошкольников остается одним из актуальных направлений деятельности современного ДОУ.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22080" y="754587"/>
            <a:ext cx="918561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 flipV="1">
            <a:off x="3451859" y="5521664"/>
            <a:ext cx="5770245" cy="3533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pic>
        <p:nvPicPr>
          <p:cNvPr id="13" name="Picture 4" descr="297_vechnyj_ogon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00988" y="642552"/>
            <a:ext cx="3894811" cy="2921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DSCN000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07997" y="2991108"/>
            <a:ext cx="3921125" cy="358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1715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2627870" y="365125"/>
            <a:ext cx="872593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ПРИРОДА РОДНОГО КРАЯ</a:t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400300" y="495506"/>
            <a:ext cx="87553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16" descr="P7282562[1]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092725" y="1079156"/>
            <a:ext cx="3897356" cy="2923017"/>
          </a:xfrm>
          <a:noFill/>
        </p:spPr>
      </p:pic>
      <p:pic>
        <p:nvPicPr>
          <p:cNvPr id="13" name="Picture 14" descr="natyre_17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12497" y="1113009"/>
            <a:ext cx="400050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" descr="Река-Медведиц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95306" y="3426939"/>
            <a:ext cx="4366394" cy="3273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50191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354580" y="1305342"/>
            <a:ext cx="88011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0" i="0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патриотических чувств представляет собой совокупность общечеловеческих ценностей: понятия любви, дружбы, добра, истины сливаются с познавательной активностью, представлениями о современной действительности, деятельно – практическим отношением к миру.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Каждому человеку необходимо знать родную природу, историю и культуру народа к которому он принадлежит, свое место в окружающем мире.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Надо быть уверенным, что детям и внукам будет хорошо в будущем, надо уважать себя и учить этому других.</a:t>
            </a:r>
          </a:p>
          <a:p>
            <a:r>
              <a:rPr lang="ru-RU" sz="2000" b="0" i="0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Если целостность этого процесса нарушится, разрушится связь между поколениями. </a:t>
            </a:r>
          </a:p>
          <a:p>
            <a:r>
              <a:rPr lang="ru-RU" sz="2000" b="0" i="0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патриотических чувств есть и будет одним из главных составляющих воспитания маленького гражданина.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2996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713470" y="365126"/>
            <a:ext cx="9640330" cy="92821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Патриотизм  включает в себя: 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481752" y="1345754"/>
            <a:ext cx="85953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0" i="0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формирование в ребенке общечеловеческих нравственных качеств личности (совершать добрые дела и поступки, чувство сопричастности к окружающему и развитие таких качеств, как сострадание, сочувствие, находчивость, любознательность);</a:t>
            </a:r>
          </a:p>
          <a:p>
            <a:pPr>
              <a:buFontTx/>
              <a:buChar char="-"/>
            </a:pPr>
            <a:r>
              <a:rPr lang="ru-RU" sz="2400" b="0" i="0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приобщение к истокам национальной культуры; </a:t>
            </a:r>
          </a:p>
          <a:p>
            <a:pPr>
              <a:buFontTx/>
              <a:buChar char="-"/>
            </a:pPr>
            <a:r>
              <a:rPr lang="ru-RU" sz="2400" b="0" i="0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формирование нравственного отношения к природе родного края и чувства сопричастности к ней; </a:t>
            </a:r>
          </a:p>
          <a:p>
            <a:pPr algn="just"/>
            <a:r>
              <a:rPr lang="ru-RU" sz="2400" b="0" i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b="0" i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</a:t>
            </a:r>
            <a:r>
              <a:rPr lang="ru-RU" sz="2400" b="0" i="0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любви, уважения к своей нации, понимания своих национальных особенностей, чувства собственного достоинства, как представителя своего народа, и толерантного отношения к представителям других национальностей (сверстникам и их родителям, соседям и другим людям).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1712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6378146" y="659027"/>
            <a:ext cx="5181600" cy="4059838"/>
          </a:xfrm>
        </p:spPr>
        <p:txBody>
          <a:bodyPr/>
          <a:lstStyle/>
          <a:p>
            <a:pPr algn="ctr">
              <a:buNone/>
            </a:pPr>
            <a:r>
              <a:rPr lang="ru-RU" sz="2400" dirty="0" smtClean="0"/>
              <a:t>      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Патриотизм – любовь к семье, дому, родным местам, Родине, гордость за свой народ, толерантное отношение к другим людям, желание сохранить, приумножить богатство своей страны.</a:t>
            </a:r>
          </a:p>
          <a:p>
            <a:endParaRPr lang="ru-RU" dirty="0"/>
          </a:p>
        </p:txBody>
      </p:sp>
      <p:pic>
        <p:nvPicPr>
          <p:cNvPr id="11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594224" y="518985"/>
            <a:ext cx="4730376" cy="2125842"/>
          </a:xfrm>
          <a:noFill/>
        </p:spPr>
      </p:pic>
      <p:pic>
        <p:nvPicPr>
          <p:cNvPr id="12" name="Picture 4" descr="x_e8320d8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26355" y="2903130"/>
            <a:ext cx="4417927" cy="3313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382976" y="3319848"/>
            <a:ext cx="5191187" cy="28693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11712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919416" y="365125"/>
            <a:ext cx="9434384" cy="132556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патриотического воспитания: </a:t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1944130" y="1301578"/>
            <a:ext cx="4075670" cy="4875385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29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у ребенка любви и привязанности к своей семье, дому, детскому саду, улице, городу;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29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уважения к труду;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29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интереса к русским традициям и промыслам;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29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формирование элементарных знаний о правах человека;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29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расширение представлений о городах России; знакомство детей с символами государства (герб, флаг, гимн);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29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развитие чувства ответственности и гордости за достижения страны;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29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толерантности, чувства уважения к другим народам, их традициям</a:t>
            </a:r>
          </a:p>
          <a:p>
            <a:endParaRPr lang="ru-RU" dirty="0"/>
          </a:p>
        </p:txBody>
      </p:sp>
      <p:pic>
        <p:nvPicPr>
          <p:cNvPr id="1026" name="Picture 2" descr="C:\документы КАВ\Проект Михайловка\героико-патриотическое воспитатени\04-02-2024_18-00-59\170705883764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037434" y="1109127"/>
            <a:ext cx="2847975" cy="3810000"/>
          </a:xfrm>
          <a:prstGeom prst="rect">
            <a:avLst/>
          </a:prstGeom>
          <a:noFill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64410" y="2993402"/>
            <a:ext cx="2966270" cy="3471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24258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018270" y="365125"/>
            <a:ext cx="9335530" cy="1325563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/>
          </a:p>
        </p:txBody>
      </p:sp>
      <p:pic>
        <p:nvPicPr>
          <p:cNvPr id="2050" name="Picture 2" descr="C:\документы КАВ\Проект Михайловка\героико-патриотическое воспитатени\04-02-2024_18-00-59\170705883770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183112" y="407537"/>
            <a:ext cx="2847975" cy="3810000"/>
          </a:xfrm>
          <a:prstGeom prst="rect">
            <a:avLst/>
          </a:prstGeom>
          <a:noFill/>
        </p:spPr>
      </p:pic>
      <p:pic>
        <p:nvPicPr>
          <p:cNvPr id="2051" name="Picture 3" descr="C:\документы КАВ\Проект Михайловка\героико-патриотическое воспитатени\04-02-2024_18-00-59\170705883773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121606" y="424013"/>
            <a:ext cx="2847975" cy="3810000"/>
          </a:xfrm>
          <a:prstGeom prst="rect">
            <a:avLst/>
          </a:prstGeom>
          <a:noFill/>
        </p:spPr>
      </p:pic>
      <p:pic>
        <p:nvPicPr>
          <p:cNvPr id="2053" name="Picture 5" descr="C:\документы КАВ\Проект Михайловка\героико-патриотическое воспитатени\04-02-2024_18-00-59\1707058837772 - копия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64683" y="3678840"/>
            <a:ext cx="4814559" cy="27081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84405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018270" y="365125"/>
            <a:ext cx="9335530" cy="1142399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Принципами педагогической деятельности в ДОУ по воспитанию патриотизма являются: </a:t>
            </a:r>
            <a:endParaRPr lang="ru-RU" sz="2400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1787610" y="1825625"/>
            <a:ext cx="4232189" cy="4351338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индивидуализация обучения, включающая в себя учет индивидуальных особенностей детей;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постоянное стимулирование творческой, познавательной активности детей;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системность и последовательность воспитания и обучения, представленная формированием целостного процесса познания социального мира;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обеспечение психологического комфорта при организации занятий; 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преемственность в организации разнообразных видов деятельности, способствующих целостному восприятию данного цикла.</a:t>
            </a:r>
          </a:p>
          <a:p>
            <a:endParaRPr lang="ru-RU" dirty="0"/>
          </a:p>
        </p:txBody>
      </p:sp>
      <p:pic>
        <p:nvPicPr>
          <p:cNvPr id="3074" name="Picture 2" descr="C:\документы КАВ\Проект Михайловка\героико-патриотическое воспитатени\04-02-2024_18-00-59\170705883794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773823" y="2294001"/>
            <a:ext cx="2847975" cy="3810000"/>
          </a:xfrm>
          <a:prstGeom prst="rect">
            <a:avLst/>
          </a:prstGeom>
          <a:noFill/>
        </p:spPr>
      </p:pic>
      <p:pic>
        <p:nvPicPr>
          <p:cNvPr id="3076" name="Picture 4" descr="C:\документы КАВ\Проект Михайловка\героико-патриотическое воспитатени\04-02-2024_18-00-59\170705883797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99170" y="1301578"/>
            <a:ext cx="2847975" cy="381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84405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828800" y="365125"/>
            <a:ext cx="95250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патриотического воспитания дошкольников: </a:t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1853514" y="1825625"/>
            <a:ext cx="9500286" cy="4351338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Приобщение детей к культурному наследию, праздникам, традициям, народно-прикладному искусству, устному народному творчеству, музыкальному фольклору, народным играм.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Знакомство с семьёй, ее историей, родственниками, семейными традициям, составление родословной; 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детским садом его ребятами, взрослыми, играми, игрушками, традициями; с городом, селом, его историей, гербом, традициями, выдающимися горожанами, селянами прошлого и настоящего времени, достопримечательностями. 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целевых наблюдений за состоянием объектов в разные сезоны года, организация сезонного земледельческого труда в природе, посев цветов, овощей, посадка кустов, деревьев и другое. 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творческой, продуктивной, игровой деятельности детей, в которой ребенок проявляет сочувствие, заботу о человеке, растениях, животных в разные сезоны года в связи с приспособлением к новым жизненным условиям и ежедневно, по необходимости.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457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098" name="Picture 2" descr="C:\документы КАВ\Проект Михайловка\героико-патриотическое воспитатени\04-02-2024_18-00-59\170705883765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10265" y="448062"/>
            <a:ext cx="3810000" cy="2847975"/>
          </a:xfrm>
          <a:prstGeom prst="rect">
            <a:avLst/>
          </a:prstGeom>
          <a:noFill/>
        </p:spPr>
      </p:pic>
      <p:pic>
        <p:nvPicPr>
          <p:cNvPr id="4099" name="Picture 3" descr="C:\документы КАВ\Проект Михайловка\героико-патриотическое воспитатени\04-02-2024_18-00-59\170705883771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98355" y="3475336"/>
            <a:ext cx="3929449" cy="3045323"/>
          </a:xfrm>
          <a:prstGeom prst="rect">
            <a:avLst/>
          </a:prstGeom>
          <a:noFill/>
        </p:spPr>
      </p:pic>
      <p:pic>
        <p:nvPicPr>
          <p:cNvPr id="4100" name="Picture 4" descr="C:\документы КАВ\Проект Михайловка\героико-патриотическое воспитатени\04-02-2024_18-00-59\170705883775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112208" y="172994"/>
            <a:ext cx="2847975" cy="3810000"/>
          </a:xfrm>
          <a:prstGeom prst="rect">
            <a:avLst/>
          </a:prstGeom>
          <a:noFill/>
        </p:spPr>
      </p:pic>
      <p:pic>
        <p:nvPicPr>
          <p:cNvPr id="4101" name="Picture 5" descr="C:\документы КАВ\Проект Михайловка\героико-патриотическое воспитатени\04-02-2024_18-00-59\170705883784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79251" y="3286898"/>
            <a:ext cx="4387371" cy="3279560"/>
          </a:xfrm>
          <a:prstGeom prst="rect">
            <a:avLst/>
          </a:prstGeom>
          <a:noFill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5728713" y="815546"/>
            <a:ext cx="3209342" cy="18525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1238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560</TotalTime>
  <Words>804</Words>
  <Application>Microsoft Office PowerPoint</Application>
  <PresentationFormat>Произвольный</PresentationFormat>
  <Paragraphs>66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Системный подход  в организации  героико - патриотического воспитания   дошкольников.  </vt:lpstr>
      <vt:lpstr>Презентация PowerPoint</vt:lpstr>
      <vt:lpstr>Патриотизм  включает в себя: </vt:lpstr>
      <vt:lpstr>Презентация PowerPoint</vt:lpstr>
      <vt:lpstr>Задачи патриотического воспитания:  </vt:lpstr>
      <vt:lpstr> </vt:lpstr>
      <vt:lpstr> Принципами педагогической деятельности в ДОУ по воспитанию патриотизма являются: </vt:lpstr>
      <vt:lpstr> Содержание патриотического воспитания дошкольников:  </vt:lpstr>
      <vt:lpstr>Презентация PowerPoint</vt:lpstr>
      <vt:lpstr>Презентация PowerPoint</vt:lpstr>
      <vt:lpstr>Презентация PowerPoint</vt:lpstr>
      <vt:lpstr>Основные средства патриотического воспитания в ДОУ</vt:lpstr>
      <vt:lpstr>Презентация PowerPoint</vt:lpstr>
      <vt:lpstr>Задача воспитателя:</vt:lpstr>
      <vt:lpstr>Формы и методы патриотического воспитания дошкольников:</vt:lpstr>
      <vt:lpstr>Презентация PowerPoint</vt:lpstr>
      <vt:lpstr>Презентация PowerPoint</vt:lpstr>
      <vt:lpstr>Презентация PowerPoint</vt:lpstr>
      <vt:lpstr>Презентация PowerPoint</vt:lpstr>
      <vt:lpstr>ПРИРОДА РОДНОГО КРАЯ 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Toshiba</dc:creator>
  <cp:lastModifiedBy>Екатерина Петрова</cp:lastModifiedBy>
  <cp:revision>42</cp:revision>
  <dcterms:created xsi:type="dcterms:W3CDTF">2021-03-17T17:23:34Z</dcterms:created>
  <dcterms:modified xsi:type="dcterms:W3CDTF">2025-10-16T10:07:55Z</dcterms:modified>
</cp:coreProperties>
</file>