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794934"/>
            <a:ext cx="7272808" cy="2210129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6600" dirty="0" smtClean="0">
                <a:solidFill>
                  <a:srgbClr val="7030A0"/>
                </a:solidFill>
                <a:latin typeface="+mn-lt"/>
              </a:rPr>
            </a:br>
            <a:r>
              <a:rPr lang="ru-RU" sz="7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 милосердии и доброте</a:t>
            </a:r>
            <a:endParaRPr lang="ru-RU" sz="7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7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988840"/>
            <a:ext cx="6965245" cy="18002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+mn-lt"/>
              </a:rPr>
              <a:t>     МИЛОСЕРДИЕ</a:t>
            </a:r>
            <a:endParaRPr lang="ru-RU" sz="6600" dirty="0">
              <a:latin typeface="+mn-lt"/>
            </a:endParaRPr>
          </a:p>
        </p:txBody>
      </p:sp>
      <p:sp>
        <p:nvSpPr>
          <p:cNvPr id="4" name="Дуга 3"/>
          <p:cNvSpPr/>
          <p:nvPr/>
        </p:nvSpPr>
        <p:spPr>
          <a:xfrm>
            <a:off x="1979712" y="1943276"/>
            <a:ext cx="1895969" cy="684076"/>
          </a:xfrm>
          <a:custGeom>
            <a:avLst/>
            <a:gdLst>
              <a:gd name="connsiteX0" fmla="*/ 1316086 w 2664296"/>
              <a:gd name="connsiteY0" fmla="*/ 50 h 1368152"/>
              <a:gd name="connsiteX1" fmla="*/ 2606775 w 2664296"/>
              <a:gd name="connsiteY1" fmla="*/ 485232 h 1368152"/>
              <a:gd name="connsiteX2" fmla="*/ 1332148 w 2664296"/>
              <a:gd name="connsiteY2" fmla="*/ 684076 h 1368152"/>
              <a:gd name="connsiteX3" fmla="*/ 1316086 w 2664296"/>
              <a:gd name="connsiteY3" fmla="*/ 50 h 1368152"/>
              <a:gd name="connsiteX0" fmla="*/ 1316086 w 2664296"/>
              <a:gd name="connsiteY0" fmla="*/ 50 h 1368152"/>
              <a:gd name="connsiteX1" fmla="*/ 2606775 w 2664296"/>
              <a:gd name="connsiteY1" fmla="*/ 485232 h 1368152"/>
              <a:gd name="connsiteX0" fmla="*/ 0 w 1290689"/>
              <a:gd name="connsiteY0" fmla="*/ 50 h 684076"/>
              <a:gd name="connsiteX1" fmla="*/ 1290689 w 1290689"/>
              <a:gd name="connsiteY1" fmla="*/ 485232 h 684076"/>
              <a:gd name="connsiteX2" fmla="*/ 16062 w 1290689"/>
              <a:gd name="connsiteY2" fmla="*/ 684076 h 684076"/>
              <a:gd name="connsiteX3" fmla="*/ 0 w 1290689"/>
              <a:gd name="connsiteY3" fmla="*/ 50 h 684076"/>
              <a:gd name="connsiteX0" fmla="*/ 193963 w 1290689"/>
              <a:gd name="connsiteY0" fmla="*/ 207868 h 684076"/>
              <a:gd name="connsiteX1" fmla="*/ 1290689 w 1290689"/>
              <a:gd name="connsiteY1" fmla="*/ 485232 h 684076"/>
              <a:gd name="connsiteX0" fmla="*/ 0 w 1290689"/>
              <a:gd name="connsiteY0" fmla="*/ 50 h 684076"/>
              <a:gd name="connsiteX1" fmla="*/ 1290689 w 1290689"/>
              <a:gd name="connsiteY1" fmla="*/ 485232 h 684076"/>
              <a:gd name="connsiteX2" fmla="*/ 16062 w 1290689"/>
              <a:gd name="connsiteY2" fmla="*/ 684076 h 684076"/>
              <a:gd name="connsiteX3" fmla="*/ 0 w 1290689"/>
              <a:gd name="connsiteY3" fmla="*/ 50 h 684076"/>
              <a:gd name="connsiteX0" fmla="*/ 193963 w 1290689"/>
              <a:gd name="connsiteY0" fmla="*/ 207868 h 684076"/>
              <a:gd name="connsiteX1" fmla="*/ 1290689 w 1290689"/>
              <a:gd name="connsiteY1" fmla="*/ 485232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799243 w 1895969"/>
              <a:gd name="connsiteY0" fmla="*/ 207868 h 684076"/>
              <a:gd name="connsiteX1" fmla="*/ 1895969 w 1895969"/>
              <a:gd name="connsiteY1" fmla="*/ 485232 h 684076"/>
              <a:gd name="connsiteX2" fmla="*/ 0 w 1895969"/>
              <a:gd name="connsiteY2" fmla="*/ 515563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799243 w 1895969"/>
              <a:gd name="connsiteY0" fmla="*/ 207868 h 684076"/>
              <a:gd name="connsiteX1" fmla="*/ 1895969 w 1895969"/>
              <a:gd name="connsiteY1" fmla="*/ 485232 h 684076"/>
              <a:gd name="connsiteX2" fmla="*/ 0 w 1895969"/>
              <a:gd name="connsiteY2" fmla="*/ 515563 h 684076"/>
              <a:gd name="connsiteX0" fmla="*/ 605280 w 1953155"/>
              <a:gd name="connsiteY0" fmla="*/ 50 h 684076"/>
              <a:gd name="connsiteX1" fmla="*/ 1895969 w 1953155"/>
              <a:gd name="connsiteY1" fmla="*/ 485232 h 684076"/>
              <a:gd name="connsiteX2" fmla="*/ 621342 w 1953155"/>
              <a:gd name="connsiteY2" fmla="*/ 684076 h 684076"/>
              <a:gd name="connsiteX3" fmla="*/ 605280 w 1953155"/>
              <a:gd name="connsiteY3" fmla="*/ 50 h 684076"/>
              <a:gd name="connsiteX0" fmla="*/ 799243 w 1953155"/>
              <a:gd name="connsiteY0" fmla="*/ 207868 h 684076"/>
              <a:gd name="connsiteX1" fmla="*/ 1413163 w 1953155"/>
              <a:gd name="connsiteY1" fmla="*/ 93342 h 684076"/>
              <a:gd name="connsiteX2" fmla="*/ 1895969 w 1953155"/>
              <a:gd name="connsiteY2" fmla="*/ 485232 h 684076"/>
              <a:gd name="connsiteX3" fmla="*/ 0 w 1953155"/>
              <a:gd name="connsiteY3" fmla="*/ 515563 h 684076"/>
              <a:gd name="connsiteX0" fmla="*/ 605280 w 1908115"/>
              <a:gd name="connsiteY0" fmla="*/ 50 h 684076"/>
              <a:gd name="connsiteX1" fmla="*/ 1895969 w 1908115"/>
              <a:gd name="connsiteY1" fmla="*/ 485232 h 684076"/>
              <a:gd name="connsiteX2" fmla="*/ 621342 w 1908115"/>
              <a:gd name="connsiteY2" fmla="*/ 684076 h 684076"/>
              <a:gd name="connsiteX3" fmla="*/ 605280 w 1908115"/>
              <a:gd name="connsiteY3" fmla="*/ 50 h 684076"/>
              <a:gd name="connsiteX0" fmla="*/ 799243 w 1908115"/>
              <a:gd name="connsiteY0" fmla="*/ 207868 h 684076"/>
              <a:gd name="connsiteX1" fmla="*/ 1895969 w 1908115"/>
              <a:gd name="connsiteY1" fmla="*/ 485232 h 684076"/>
              <a:gd name="connsiteX2" fmla="*/ 0 w 1908115"/>
              <a:gd name="connsiteY2" fmla="*/ 515563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1895969 w 1895969"/>
              <a:gd name="connsiteY0" fmla="*/ 485232 h 684076"/>
              <a:gd name="connsiteX1" fmla="*/ 0 w 1895969"/>
              <a:gd name="connsiteY1" fmla="*/ 515563 h 68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5969" h="684076" stroke="0" extrusionOk="0">
                <a:moveTo>
                  <a:pt x="605280" y="50"/>
                </a:moveTo>
                <a:cubicBezTo>
                  <a:pt x="1197756" y="-3619"/>
                  <a:pt x="1723738" y="194103"/>
                  <a:pt x="1895969" y="485232"/>
                </a:cubicBezTo>
                <a:lnTo>
                  <a:pt x="621342" y="684076"/>
                </a:lnTo>
                <a:lnTo>
                  <a:pt x="605280" y="50"/>
                </a:lnTo>
                <a:close/>
              </a:path>
              <a:path w="1895969" h="684076" fill="none">
                <a:moveTo>
                  <a:pt x="1895969" y="485232"/>
                </a:moveTo>
                <a:cubicBezTo>
                  <a:pt x="1871289" y="451078"/>
                  <a:pt x="827372" y="-270652"/>
                  <a:pt x="0" y="515563"/>
                </a:cubicBezTo>
              </a:path>
            </a:pathLst>
          </a:custGeom>
          <a:ln w="3175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5" name="Дуга 3"/>
          <p:cNvSpPr/>
          <p:nvPr/>
        </p:nvSpPr>
        <p:spPr>
          <a:xfrm>
            <a:off x="4427984" y="1943276"/>
            <a:ext cx="2088232" cy="767987"/>
          </a:xfrm>
          <a:custGeom>
            <a:avLst/>
            <a:gdLst>
              <a:gd name="connsiteX0" fmla="*/ 1316086 w 2664296"/>
              <a:gd name="connsiteY0" fmla="*/ 50 h 1368152"/>
              <a:gd name="connsiteX1" fmla="*/ 2606775 w 2664296"/>
              <a:gd name="connsiteY1" fmla="*/ 485232 h 1368152"/>
              <a:gd name="connsiteX2" fmla="*/ 1332148 w 2664296"/>
              <a:gd name="connsiteY2" fmla="*/ 684076 h 1368152"/>
              <a:gd name="connsiteX3" fmla="*/ 1316086 w 2664296"/>
              <a:gd name="connsiteY3" fmla="*/ 50 h 1368152"/>
              <a:gd name="connsiteX0" fmla="*/ 1316086 w 2664296"/>
              <a:gd name="connsiteY0" fmla="*/ 50 h 1368152"/>
              <a:gd name="connsiteX1" fmla="*/ 2606775 w 2664296"/>
              <a:gd name="connsiteY1" fmla="*/ 485232 h 1368152"/>
              <a:gd name="connsiteX0" fmla="*/ 0 w 1290689"/>
              <a:gd name="connsiteY0" fmla="*/ 50 h 684076"/>
              <a:gd name="connsiteX1" fmla="*/ 1290689 w 1290689"/>
              <a:gd name="connsiteY1" fmla="*/ 485232 h 684076"/>
              <a:gd name="connsiteX2" fmla="*/ 16062 w 1290689"/>
              <a:gd name="connsiteY2" fmla="*/ 684076 h 684076"/>
              <a:gd name="connsiteX3" fmla="*/ 0 w 1290689"/>
              <a:gd name="connsiteY3" fmla="*/ 50 h 684076"/>
              <a:gd name="connsiteX0" fmla="*/ 193963 w 1290689"/>
              <a:gd name="connsiteY0" fmla="*/ 207868 h 684076"/>
              <a:gd name="connsiteX1" fmla="*/ 1290689 w 1290689"/>
              <a:gd name="connsiteY1" fmla="*/ 485232 h 684076"/>
              <a:gd name="connsiteX0" fmla="*/ 0 w 1290689"/>
              <a:gd name="connsiteY0" fmla="*/ 50 h 684076"/>
              <a:gd name="connsiteX1" fmla="*/ 1290689 w 1290689"/>
              <a:gd name="connsiteY1" fmla="*/ 485232 h 684076"/>
              <a:gd name="connsiteX2" fmla="*/ 16062 w 1290689"/>
              <a:gd name="connsiteY2" fmla="*/ 684076 h 684076"/>
              <a:gd name="connsiteX3" fmla="*/ 0 w 1290689"/>
              <a:gd name="connsiteY3" fmla="*/ 50 h 684076"/>
              <a:gd name="connsiteX0" fmla="*/ 193963 w 1290689"/>
              <a:gd name="connsiteY0" fmla="*/ 207868 h 684076"/>
              <a:gd name="connsiteX1" fmla="*/ 1290689 w 1290689"/>
              <a:gd name="connsiteY1" fmla="*/ 485232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799243 w 1895969"/>
              <a:gd name="connsiteY0" fmla="*/ 207868 h 684076"/>
              <a:gd name="connsiteX1" fmla="*/ 1895969 w 1895969"/>
              <a:gd name="connsiteY1" fmla="*/ 485232 h 684076"/>
              <a:gd name="connsiteX2" fmla="*/ 0 w 1895969"/>
              <a:gd name="connsiteY2" fmla="*/ 515563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799243 w 1895969"/>
              <a:gd name="connsiteY0" fmla="*/ 207868 h 684076"/>
              <a:gd name="connsiteX1" fmla="*/ 1895969 w 1895969"/>
              <a:gd name="connsiteY1" fmla="*/ 485232 h 684076"/>
              <a:gd name="connsiteX2" fmla="*/ 0 w 1895969"/>
              <a:gd name="connsiteY2" fmla="*/ 515563 h 684076"/>
              <a:gd name="connsiteX0" fmla="*/ 605280 w 1953155"/>
              <a:gd name="connsiteY0" fmla="*/ 50 h 684076"/>
              <a:gd name="connsiteX1" fmla="*/ 1895969 w 1953155"/>
              <a:gd name="connsiteY1" fmla="*/ 485232 h 684076"/>
              <a:gd name="connsiteX2" fmla="*/ 621342 w 1953155"/>
              <a:gd name="connsiteY2" fmla="*/ 684076 h 684076"/>
              <a:gd name="connsiteX3" fmla="*/ 605280 w 1953155"/>
              <a:gd name="connsiteY3" fmla="*/ 50 h 684076"/>
              <a:gd name="connsiteX0" fmla="*/ 799243 w 1953155"/>
              <a:gd name="connsiteY0" fmla="*/ 207868 h 684076"/>
              <a:gd name="connsiteX1" fmla="*/ 1413163 w 1953155"/>
              <a:gd name="connsiteY1" fmla="*/ 93342 h 684076"/>
              <a:gd name="connsiteX2" fmla="*/ 1895969 w 1953155"/>
              <a:gd name="connsiteY2" fmla="*/ 485232 h 684076"/>
              <a:gd name="connsiteX3" fmla="*/ 0 w 1953155"/>
              <a:gd name="connsiteY3" fmla="*/ 515563 h 684076"/>
              <a:gd name="connsiteX0" fmla="*/ 605280 w 1908115"/>
              <a:gd name="connsiteY0" fmla="*/ 50 h 684076"/>
              <a:gd name="connsiteX1" fmla="*/ 1895969 w 1908115"/>
              <a:gd name="connsiteY1" fmla="*/ 485232 h 684076"/>
              <a:gd name="connsiteX2" fmla="*/ 621342 w 1908115"/>
              <a:gd name="connsiteY2" fmla="*/ 684076 h 684076"/>
              <a:gd name="connsiteX3" fmla="*/ 605280 w 1908115"/>
              <a:gd name="connsiteY3" fmla="*/ 50 h 684076"/>
              <a:gd name="connsiteX0" fmla="*/ 799243 w 1908115"/>
              <a:gd name="connsiteY0" fmla="*/ 207868 h 684076"/>
              <a:gd name="connsiteX1" fmla="*/ 1895969 w 1908115"/>
              <a:gd name="connsiteY1" fmla="*/ 485232 h 684076"/>
              <a:gd name="connsiteX2" fmla="*/ 0 w 1908115"/>
              <a:gd name="connsiteY2" fmla="*/ 515563 h 684076"/>
              <a:gd name="connsiteX0" fmla="*/ 605280 w 1895969"/>
              <a:gd name="connsiteY0" fmla="*/ 50 h 684076"/>
              <a:gd name="connsiteX1" fmla="*/ 1895969 w 1895969"/>
              <a:gd name="connsiteY1" fmla="*/ 485232 h 684076"/>
              <a:gd name="connsiteX2" fmla="*/ 621342 w 1895969"/>
              <a:gd name="connsiteY2" fmla="*/ 684076 h 684076"/>
              <a:gd name="connsiteX3" fmla="*/ 605280 w 1895969"/>
              <a:gd name="connsiteY3" fmla="*/ 50 h 684076"/>
              <a:gd name="connsiteX0" fmla="*/ 1895969 w 1895969"/>
              <a:gd name="connsiteY0" fmla="*/ 485232 h 684076"/>
              <a:gd name="connsiteX1" fmla="*/ 0 w 1895969"/>
              <a:gd name="connsiteY1" fmla="*/ 515563 h 684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5969" h="684076" stroke="0" extrusionOk="0">
                <a:moveTo>
                  <a:pt x="605280" y="50"/>
                </a:moveTo>
                <a:cubicBezTo>
                  <a:pt x="1197756" y="-3619"/>
                  <a:pt x="1723738" y="194103"/>
                  <a:pt x="1895969" y="485232"/>
                </a:cubicBezTo>
                <a:lnTo>
                  <a:pt x="621342" y="684076"/>
                </a:lnTo>
                <a:lnTo>
                  <a:pt x="605280" y="50"/>
                </a:lnTo>
                <a:close/>
              </a:path>
              <a:path w="1895969" h="684076" fill="none">
                <a:moveTo>
                  <a:pt x="1895969" y="485232"/>
                </a:moveTo>
                <a:cubicBezTo>
                  <a:pt x="1871289" y="451078"/>
                  <a:pt x="827372" y="-270652"/>
                  <a:pt x="0" y="515563"/>
                </a:cubicBezTo>
              </a:path>
            </a:pathLst>
          </a:custGeom>
          <a:ln w="3175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130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17582"/>
            <a:ext cx="7848872" cy="491567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Как жалко, что науке доброты </a:t>
            </a:r>
            <a:br>
              <a:rPr lang="ru-RU" sz="4400" dirty="0" smtClean="0">
                <a:solidFill>
                  <a:srgbClr val="C00000"/>
                </a:solidFill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Нельзя по книжкам научиться в школе!</a:t>
            </a:r>
            <a:br>
              <a:rPr lang="ru-RU" sz="4400" dirty="0" smtClean="0">
                <a:solidFill>
                  <a:srgbClr val="C00000"/>
                </a:solidFill>
                <a:latin typeface="+mn-lt"/>
              </a:rPr>
            </a:b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40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1\f_4c9483f1bc4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159" y="116632"/>
            <a:ext cx="4647106" cy="655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1\141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748" y="188640"/>
            <a:ext cx="4335524" cy="661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Desktop\1\6807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19" y="764704"/>
            <a:ext cx="7783265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6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Desktop\1\744939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48188"/>
            <a:ext cx="7932173" cy="4255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0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858120" cy="489654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Будьте добры друг к другу!</a:t>
            </a:r>
            <a:endParaRPr lang="ru-RU" sz="6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3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00.infourok.ru/images/doc/168/193250/640/img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802" y="188640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14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14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О милосердии и доброте</vt:lpstr>
      <vt:lpstr>     МИЛОСЕРДИЕ</vt:lpstr>
      <vt:lpstr>Как жалко, что науке доброты  Нельзя по книжкам научиться в школе! 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добры друг к другу!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 милосердии и доброте</dc:title>
  <dc:creator>Александр</dc:creator>
  <cp:lastModifiedBy>Александр</cp:lastModifiedBy>
  <cp:revision>4</cp:revision>
  <dcterms:created xsi:type="dcterms:W3CDTF">2020-02-11T07:06:48Z</dcterms:created>
  <dcterms:modified xsi:type="dcterms:W3CDTF">2020-02-11T07:28:46Z</dcterms:modified>
</cp:coreProperties>
</file>