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2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7638-4FE2-4392-8C4F-25E2CC863DA6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CFF7225-C948-442D-BC4B-5B78B34B08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7638-4FE2-4392-8C4F-25E2CC863DA6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F7225-C948-442D-BC4B-5B78B34B08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7638-4FE2-4392-8C4F-25E2CC863DA6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F7225-C948-442D-BC4B-5B78B34B08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7638-4FE2-4392-8C4F-25E2CC863DA6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CFF7225-C948-442D-BC4B-5B78B34B08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7638-4FE2-4392-8C4F-25E2CC863DA6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F7225-C948-442D-BC4B-5B78B34B08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7638-4FE2-4392-8C4F-25E2CC863DA6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F7225-C948-442D-BC4B-5B78B34B08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7638-4FE2-4392-8C4F-25E2CC863DA6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CFF7225-C948-442D-BC4B-5B78B34B08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7638-4FE2-4392-8C4F-25E2CC863DA6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F7225-C948-442D-BC4B-5B78B34B08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7638-4FE2-4392-8C4F-25E2CC863DA6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F7225-C948-442D-BC4B-5B78B34B08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7638-4FE2-4392-8C4F-25E2CC863DA6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F7225-C948-442D-BC4B-5B78B34B08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7638-4FE2-4392-8C4F-25E2CC863DA6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F7225-C948-442D-BC4B-5B78B34B08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C177638-4FE2-4392-8C4F-25E2CC863DA6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CFF7225-C948-442D-BC4B-5B78B34B08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1928802"/>
            <a:ext cx="9001156" cy="1222375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/>
              <a:t>Знакомство с образом русского воина на примере святого  благоверного князя</a:t>
            </a:r>
            <a:br>
              <a:rPr lang="ru-RU" b="1" dirty="0" smtClean="0"/>
            </a:br>
            <a:r>
              <a:rPr lang="ru-RU" b="1" dirty="0" smtClean="0"/>
              <a:t> Александра Невского.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1600" b="1" dirty="0" smtClean="0"/>
              <a:t>13 мая 1221 – 14 ноября 1263 гг.</a:t>
            </a:r>
            <a:r>
              <a:rPr lang="ru-RU" sz="1600" dirty="0" smtClean="0"/>
              <a:t> </a:t>
            </a: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29190" y="5172060"/>
            <a:ext cx="4214810" cy="1685940"/>
          </a:xfrm>
        </p:spPr>
        <p:txBody>
          <a:bodyPr>
            <a:normAutofit fontScale="25000" lnSpcReduction="20000"/>
          </a:bodyPr>
          <a:lstStyle/>
          <a:p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Авторы: </a:t>
            </a:r>
          </a:p>
          <a:p>
            <a:r>
              <a:rPr lang="ru-RU" sz="7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Амитина</a:t>
            </a: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О.В., методист </a:t>
            </a:r>
          </a:p>
          <a:p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МБУ ДО «ЦДО «Одаренность» ;</a:t>
            </a:r>
          </a:p>
          <a:p>
            <a:r>
              <a:rPr lang="ru-RU" sz="7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Потапова </a:t>
            </a: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О.В., педагог доп. образования</a:t>
            </a:r>
          </a:p>
          <a:p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МБУ ДО «ЦДО «Одаренность».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357166"/>
            <a:ext cx="67866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МБУ ДО «Центр дополнительного образования «Одаренность»</a:t>
            </a:r>
          </a:p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Старооскольского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городского округа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дмин\Desktop\281880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1143008" cy="11631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Святой Александр Икона благоверного князя Александра Невского.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7410" name="Picture 2" descr="https://cs1.livemaster.ru/storage/a5/5e/bb01c01d11bf78fde0070a0a876g--kartiny-i-panno-aleksandr-nevskij-svyatoj-blagovernyj-knyaz-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214422"/>
            <a:ext cx="4500594" cy="55517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686800" cy="838200"/>
          </a:xfrm>
        </p:spPr>
        <p:txBody>
          <a:bodyPr/>
          <a:lstStyle/>
          <a:p>
            <a:pPr algn="ctr"/>
            <a:r>
              <a:rPr lang="ru-RU" b="1" dirty="0" err="1" smtClean="0"/>
              <a:t>Александро</a:t>
            </a:r>
            <a:r>
              <a:rPr lang="ru-RU" b="1" dirty="0" smtClean="0"/>
              <a:t> – Невская лавра</a:t>
            </a:r>
            <a:endParaRPr lang="ru-RU" b="1" dirty="0"/>
          </a:p>
        </p:txBody>
      </p:sp>
      <p:pic>
        <p:nvPicPr>
          <p:cNvPr id="16386" name="Picture 2" descr="Александро-Невская лавр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071546"/>
            <a:ext cx="8858252" cy="53346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686800" cy="838200"/>
          </a:xfrm>
        </p:spPr>
        <p:txBody>
          <a:bodyPr/>
          <a:lstStyle/>
          <a:p>
            <a:pPr algn="ctr"/>
            <a:r>
              <a:rPr lang="ru-RU" b="1" dirty="0" smtClean="0"/>
              <a:t>Орден Александра Невского</a:t>
            </a:r>
            <a:endParaRPr lang="ru-RU" b="1" dirty="0"/>
          </a:p>
        </p:txBody>
      </p:sp>
      <p:pic>
        <p:nvPicPr>
          <p:cNvPr id="1026" name="Picture 2" descr="https://files.voenpro.ru/products/sovetskij-orden-aleksandra-nevskogo-5.1600x16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214422"/>
            <a:ext cx="5429288" cy="54292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/>
              <a:t>«Говорят, если в городе есть действующий храм во имя благоверного князя, то в этот город никогда не войдет враг</a:t>
            </a:r>
            <a:r>
              <a:rPr lang="ru-RU" b="1" dirty="0" smtClean="0"/>
              <a:t>»</a:t>
            </a:r>
            <a:endParaRPr lang="ru-RU" b="1" dirty="0"/>
          </a:p>
        </p:txBody>
      </p:sp>
      <p:pic>
        <p:nvPicPr>
          <p:cNvPr id="15362" name="Picture 2" descr="http://akimow.com/sites/default/files/images/news/2015-12-05/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571612"/>
            <a:ext cx="6334489" cy="51435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7686" y="1928802"/>
            <a:ext cx="4786314" cy="1643074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«Не в силе бог,</a:t>
            </a:r>
            <a:r>
              <a:rPr lang="en-US" sz="4800" b="1" dirty="0" smtClean="0"/>
              <a:t/>
            </a:r>
            <a:br>
              <a:rPr lang="en-US" sz="4800" b="1" dirty="0" smtClean="0"/>
            </a:br>
            <a:r>
              <a:rPr lang="ru-RU" sz="4800" b="1" dirty="0" smtClean="0"/>
              <a:t> а в правде»</a:t>
            </a:r>
            <a:endParaRPr lang="ru-RU" sz="4800" b="1" dirty="0"/>
          </a:p>
        </p:txBody>
      </p:sp>
      <p:pic>
        <p:nvPicPr>
          <p:cNvPr id="14340" name="Picture 4" descr="Старый Оскол. Памятник Святому Благоверному Князю Александру Невском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14290"/>
            <a:ext cx="3826293" cy="578645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593467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/>
              <a:t>Старый Оскол. Памятник Святому Благоверному Князю Александру Невскому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 descr="https://apf.mail.ru/cgi-bin/readmsg?id=16158263311191964992;0;1&amp;exif=1&amp;full=1&amp;x-email=o_ivleva%40inbox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apf.mail.ru/cgi-bin/readmsg?id=16158263311191964992;0;1&amp;exif=1&amp;full=1&amp;x-email=o_ivleva%40inbox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17" name="Picture 5" descr="C:\Users\Админ\Desktop\1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71414"/>
            <a:ext cx="4429156" cy="66447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85784" y="1785926"/>
            <a:ext cx="5929354" cy="207170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Павел </a:t>
            </a:r>
            <a:r>
              <a:rPr lang="ru-RU" b="1" dirty="0" err="1" smtClean="0"/>
              <a:t>Корин</a:t>
            </a:r>
            <a:r>
              <a:rPr lang="ru-RU" b="1" dirty="0" smtClean="0"/>
              <a:t>.</a:t>
            </a:r>
            <a:br>
              <a:rPr lang="ru-RU" b="1" dirty="0" smtClean="0"/>
            </a:br>
            <a:r>
              <a:rPr lang="ru-RU" b="1" dirty="0" smtClean="0"/>
              <a:t>"Александр Невский".</a:t>
            </a:r>
            <a:br>
              <a:rPr lang="ru-RU" b="1" dirty="0" smtClean="0"/>
            </a:br>
            <a:r>
              <a:rPr lang="ru-RU" b="1" dirty="0" smtClean="0"/>
              <a:t>1942 год.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27650" name="Picture 2" descr="Павел Корин. &quot;Александр Невский&quot;. 1942 год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71414"/>
            <a:ext cx="3786214" cy="66437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litcey.ru/pars_docs/refs/21/20895/20895_html_3c464ac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246" y="71414"/>
            <a:ext cx="8729472" cy="66597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biographe.ru/wp-content/uploads/2019/06/4233234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0"/>
            <a:ext cx="51435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1934" y="2571744"/>
            <a:ext cx="5429288" cy="12144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err="1" smtClean="0"/>
              <a:t>Пронтенко</a:t>
            </a:r>
            <a:r>
              <a:rPr lang="ru-RU" sz="4400" b="1" dirty="0" smtClean="0"/>
              <a:t> Олег </a:t>
            </a:r>
            <a:br>
              <a:rPr lang="ru-RU" sz="4400" b="1" dirty="0" smtClean="0"/>
            </a:br>
            <a:r>
              <a:rPr lang="ru-RU" sz="4400" b="1" dirty="0" err="1" smtClean="0"/>
              <a:t>семенович</a:t>
            </a:r>
            <a:r>
              <a:rPr lang="ru-RU" sz="4400" b="1" dirty="0" smtClean="0"/>
              <a:t>. </a:t>
            </a:r>
            <a:br>
              <a:rPr lang="ru-RU" sz="4400" b="1" dirty="0" smtClean="0"/>
            </a:br>
            <a:r>
              <a:rPr lang="ru-RU" sz="4400" b="1" dirty="0" smtClean="0"/>
              <a:t>«Князь Александр Невский»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1987г.</a:t>
            </a:r>
            <a:endParaRPr lang="ru-RU" b="1" dirty="0"/>
          </a:p>
        </p:txBody>
      </p:sp>
      <p:pic>
        <p:nvPicPr>
          <p:cNvPr id="22530" name="Picture 2" descr="http://s48.radikal.ru/i122/1110/31/d307235564b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932" y="71493"/>
            <a:ext cx="4378928" cy="66436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В. Васнецова</a:t>
            </a:r>
            <a:br>
              <a:rPr lang="ru-RU" sz="2800" b="1" dirty="0" smtClean="0"/>
            </a:br>
            <a:r>
              <a:rPr lang="ru-RU" sz="2800" b="1" dirty="0" smtClean="0"/>
              <a:t> " Битва князя Александра Невского со шведами на Неве "</a:t>
            </a:r>
            <a:endParaRPr lang="ru-RU" sz="2800" b="1" dirty="0"/>
          </a:p>
        </p:txBody>
      </p:sp>
      <p:pic>
        <p:nvPicPr>
          <p:cNvPr id="21508" name="Picture 4" descr="http://mtdata.ru/u16/photoF9EF/20955289449-0/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6748" y="1571612"/>
            <a:ext cx="7440028" cy="52149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2000240"/>
            <a:ext cx="3786182" cy="261461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Щербаков А, </a:t>
            </a:r>
            <a:r>
              <a:rPr lang="ru-RU" sz="2400" b="1" dirty="0" err="1" smtClean="0"/>
              <a:t>Дзысь</a:t>
            </a:r>
            <a:r>
              <a:rPr lang="ru-RU" sz="2400" b="1" dirty="0" smtClean="0"/>
              <a:t> И. </a:t>
            </a:r>
            <a:r>
              <a:rPr lang="ru-RU" sz="2800" b="1" dirty="0" smtClean="0"/>
              <a:t>«Ледовое побоище»</a:t>
            </a:r>
            <a:endParaRPr lang="ru-RU" sz="2800" b="1" dirty="0"/>
          </a:p>
        </p:txBody>
      </p:sp>
      <p:pic>
        <p:nvPicPr>
          <p:cNvPr id="20482" name="Picture 2" descr="https://i.pinimg.com/originals/23/58/88/2358887eec7e1def491a9235ccbf97d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142852"/>
            <a:ext cx="5339083" cy="65008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6572272"/>
            <a:ext cx="6715172" cy="481010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Ю. </a:t>
            </a:r>
            <a:r>
              <a:rPr lang="ru-RU" sz="2200" dirty="0" err="1" smtClean="0"/>
              <a:t>Пантюхин</a:t>
            </a:r>
            <a:r>
              <a:rPr lang="ru-RU" sz="2200" dirty="0" smtClean="0"/>
              <a:t> . Александр Невский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9458" name="Picture 2" descr="https://taganrogprav.ru/wp-content/uploads/2020/12/Nevskij-4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56825" y="1142984"/>
            <a:ext cx="6969560" cy="51435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571604" y="0"/>
            <a:ext cx="62865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«Кто с мечом к нам придет, тот от меча и погибнет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Золотая Орда. Благоверный князь Александр Невский умоляет хана Батыя пощадить землю Русскую. </a:t>
            </a:r>
            <a:endParaRPr lang="ru-RU" b="1" dirty="0"/>
          </a:p>
        </p:txBody>
      </p:sp>
      <p:pic>
        <p:nvPicPr>
          <p:cNvPr id="18434" name="Picture 2" descr="https://ic.pics.livejournal.com/prajt/77668385/1632089/1632089_1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725" y="1643049"/>
            <a:ext cx="8889431" cy="49958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</TotalTime>
  <Words>153</Words>
  <Application>Microsoft Office PowerPoint</Application>
  <PresentationFormat>Экран (4:3)</PresentationFormat>
  <Paragraphs>21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Знакомство с образом русского воина на примере святого  благоверного князя  Александра Невского. 13 мая 1221 – 14 ноября 1263 гг. </vt:lpstr>
      <vt:lpstr>Павел Корин. "Александр Невский". 1942 год. </vt:lpstr>
      <vt:lpstr>Слайд 3</vt:lpstr>
      <vt:lpstr>Слайд 4</vt:lpstr>
      <vt:lpstr>Пронтенко Олег  семенович.  «Князь Александр Невский»  1987г.</vt:lpstr>
      <vt:lpstr>В. Васнецова  " Битва князя Александра Невского со шведами на Неве "</vt:lpstr>
      <vt:lpstr>Щербаков А, Дзысь И. «Ледовое побоище»</vt:lpstr>
      <vt:lpstr>Ю. Пантюхин . Александр Невский </vt:lpstr>
      <vt:lpstr>Золотая Орда. Благоверный князь Александр Невский умоляет хана Батыя пощадить землю Русскую. </vt:lpstr>
      <vt:lpstr>Святой Александр Икона благоверного князя Александра Невского. </vt:lpstr>
      <vt:lpstr>Александро – Невская лавра</vt:lpstr>
      <vt:lpstr>Орден Александра Невского</vt:lpstr>
      <vt:lpstr>«Говорят, если в городе есть действующий храм во имя благоверного князя, то в этот город никогда не войдет враг»</vt:lpstr>
      <vt:lpstr>«Не в силе бог,  а в правде»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18</cp:revision>
  <dcterms:created xsi:type="dcterms:W3CDTF">2021-03-16T16:43:13Z</dcterms:created>
  <dcterms:modified xsi:type="dcterms:W3CDTF">2022-10-10T19:20:33Z</dcterms:modified>
</cp:coreProperties>
</file>