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32" r:id="rId1"/>
  </p:sldMasterIdLst>
  <p:notesMasterIdLst>
    <p:notesMasterId r:id="rId12"/>
  </p:notesMasterIdLst>
  <p:sldIdLst>
    <p:sldId id="274" r:id="rId2"/>
    <p:sldId id="270" r:id="rId3"/>
    <p:sldId id="258" r:id="rId4"/>
    <p:sldId id="256" r:id="rId5"/>
    <p:sldId id="257" r:id="rId6"/>
    <p:sldId id="273" r:id="rId7"/>
    <p:sldId id="272" r:id="rId8"/>
    <p:sldId id="264" r:id="rId9"/>
    <p:sldId id="266" r:id="rId10"/>
    <p:sldId id="269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2" d="100"/>
          <a:sy n="62" d="100"/>
        </p:scale>
        <p:origin x="-1596" y="-2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684F5D-216C-4C26-805E-027EC98BA73A}" type="datetimeFigureOut">
              <a:rPr lang="ru-RU" smtClean="0"/>
              <a:pPr/>
              <a:t>18.12.2018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820EDC-409E-4028-96EC-DA13A9F6142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21377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FD026-7654-4C08-8DAF-E19820C56F9E}" type="datetime1">
              <a:rPr lang="ru-RU" smtClean="0"/>
              <a:pPr/>
              <a:t>18.12.2018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570E2-97B6-4FCF-A6AF-2BF1F524C833}" type="datetime1">
              <a:rPr lang="ru-RU" smtClean="0"/>
              <a:pPr/>
              <a:t>18.12.2018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8A3DA-2445-42C5-96F0-A7B131A4B279}" type="datetime1">
              <a:rPr lang="ru-RU" smtClean="0"/>
              <a:pPr/>
              <a:t>18.12.2018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D381D7E-5705-4FB1-AE1C-3BD9B1B5D78B}" type="datetime1">
              <a:rPr lang="ru-RU" smtClean="0"/>
              <a:pPr/>
              <a:t>18.12.2018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EC000-FE95-4389-89BB-A3A9030F6BB0}" type="datetime1">
              <a:rPr lang="ru-RU" smtClean="0"/>
              <a:pPr/>
              <a:t>18.12.2018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32813-3750-4EDD-8EBD-AE307C1430A9}" type="datetime1">
              <a:rPr lang="ru-RU" smtClean="0"/>
              <a:pPr/>
              <a:t>18.12.2018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68516-56C6-4AF5-B090-6A8AA22D60E4}" type="datetime1">
              <a:rPr lang="ru-RU" smtClean="0"/>
              <a:pPr/>
              <a:t>18.12.2018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E6FF0-36E4-4466-9ACE-F73AD0AF0D35}" type="datetime1">
              <a:rPr lang="ru-RU" smtClean="0"/>
              <a:pPr/>
              <a:t>18.12.2018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96C28-00D8-4A76-BEF1-AE123A5EA431}" type="datetime1">
              <a:rPr lang="ru-RU" smtClean="0"/>
              <a:pPr/>
              <a:t>18.12.2018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43A406A-1C54-4AFE-8778-4165EFAFE668}" type="datetime1">
              <a:rPr lang="ru-RU" smtClean="0"/>
              <a:pPr/>
              <a:t>18.12.2018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2646C-C216-48DE-9D7C-87539CC086B6}" type="datetime1">
              <a:rPr lang="ru-RU" smtClean="0"/>
              <a:pPr/>
              <a:t>18.12.2018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C834C9CB-E091-4A43-8E08-15B9A628369C}" type="datetime1">
              <a:rPr lang="ru-RU" smtClean="0"/>
              <a:pPr/>
              <a:t>18.12.2018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403648" y="2636912"/>
            <a:ext cx="603041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/>
              <a:t>Китайская мудрость гласит,</a:t>
            </a:r>
          </a:p>
          <a:p>
            <a:r>
              <a:rPr lang="ru-RU" sz="3600" dirty="0"/>
              <a:t>«Я слышу – я забываю, </a:t>
            </a:r>
          </a:p>
          <a:p>
            <a:r>
              <a:rPr lang="ru-RU" sz="3600" dirty="0"/>
              <a:t>я вижу – я запоминаю,         </a:t>
            </a:r>
          </a:p>
          <a:p>
            <a:r>
              <a:rPr lang="ru-RU" sz="3600" dirty="0"/>
              <a:t>я делаю – я понимаю»</a:t>
            </a:r>
          </a:p>
        </p:txBody>
      </p:sp>
    </p:spTree>
    <p:extLst>
      <p:ext uri="{BB962C8B-B14F-4D97-AF65-F5344CB8AC3E}">
        <p14:creationId xmlns:p14="http://schemas.microsoft.com/office/powerpoint/2010/main" val="456632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10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214414" y="1857364"/>
            <a:ext cx="7467600" cy="3143272"/>
          </a:xfrm>
        </p:spPr>
        <p:txBody>
          <a:bodyPr>
            <a:normAutofit fontScale="90000"/>
          </a:bodyPr>
          <a:lstStyle/>
          <a:p>
            <a:r>
              <a:rPr lang="ru-RU" dirty="0" err="1" smtClean="0">
                <a:solidFill>
                  <a:srgbClr val="C00000"/>
                </a:solidFill>
                <a:effectLst/>
              </a:rPr>
              <a:t>Разноуровневое</a:t>
            </a:r>
            <a:r>
              <a:rPr lang="ru-RU" dirty="0" smtClean="0">
                <a:solidFill>
                  <a:srgbClr val="C00000"/>
                </a:solidFill>
                <a:effectLst/>
              </a:rPr>
              <a:t> </a:t>
            </a:r>
            <a:r>
              <a:rPr lang="ru-RU" dirty="0">
                <a:solidFill>
                  <a:srgbClr val="C00000"/>
                </a:solidFill>
                <a:effectLst/>
              </a:rPr>
              <a:t>домашнее задание. </a:t>
            </a:r>
            <a:br>
              <a:rPr lang="ru-RU" dirty="0">
                <a:solidFill>
                  <a:srgbClr val="C00000"/>
                </a:solidFill>
                <a:effectLst/>
              </a:rPr>
            </a:br>
            <a:r>
              <a:rPr lang="ru-RU" dirty="0">
                <a:effectLst/>
              </a:rPr>
              <a:t>1) Выучить правила п. </a:t>
            </a:r>
            <a:r>
              <a:rPr lang="ru-RU" dirty="0" smtClean="0">
                <a:effectLst/>
              </a:rPr>
              <a:t>8.3.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r>
              <a:rPr lang="ru-RU" b="1" dirty="0">
                <a:effectLst/>
              </a:rPr>
              <a:t>2)</a:t>
            </a:r>
            <a:r>
              <a:rPr lang="ru-RU" dirty="0">
                <a:effectLst/>
              </a:rPr>
              <a:t> </a:t>
            </a:r>
            <a:r>
              <a:rPr lang="en-US" b="1" dirty="0">
                <a:effectLst/>
              </a:rPr>
              <a:t>I</a:t>
            </a:r>
            <a:r>
              <a:rPr lang="ru-RU" b="1" dirty="0">
                <a:effectLst/>
              </a:rPr>
              <a:t>  уровень</a:t>
            </a:r>
            <a:r>
              <a:rPr lang="ru-RU" dirty="0">
                <a:effectLst/>
              </a:rPr>
              <a:t>№848(д-з),849(д-з),850(д-з)</a:t>
            </a:r>
            <a:br>
              <a:rPr lang="ru-RU" dirty="0">
                <a:effectLst/>
              </a:rPr>
            </a:br>
            <a:r>
              <a:rPr lang="ru-RU" dirty="0">
                <a:effectLst/>
              </a:rPr>
              <a:t> </a:t>
            </a:r>
            <a:br>
              <a:rPr lang="ru-RU" dirty="0">
                <a:effectLst/>
              </a:rPr>
            </a:br>
            <a:r>
              <a:rPr lang="ru-RU" b="1" dirty="0">
                <a:effectLst/>
              </a:rPr>
              <a:t>  </a:t>
            </a:r>
            <a:r>
              <a:rPr lang="ru-RU" b="1" dirty="0" smtClean="0">
                <a:effectLst/>
              </a:rPr>
              <a:t>  </a:t>
            </a:r>
            <a:r>
              <a:rPr lang="en-US" b="1" dirty="0">
                <a:effectLst/>
              </a:rPr>
              <a:t>II</a:t>
            </a:r>
            <a:r>
              <a:rPr lang="ru-RU" b="1" dirty="0">
                <a:effectLst/>
              </a:rPr>
              <a:t> уровень. №859-862(а-б)</a:t>
            </a:r>
            <a:endParaRPr lang="ru-RU" dirty="0"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Объект 1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lvl="0"/>
                <a:r>
                  <a:rPr lang="ru-RU" b="1" dirty="0" smtClean="0"/>
                  <a:t>Найти квадрат выражений:</a:t>
                </a:r>
                <a:endParaRPr lang="ru-RU" dirty="0"/>
              </a:p>
              <a:p>
                <a:r>
                  <a:rPr lang="ru-RU" b="1" dirty="0"/>
                  <a:t>           </a:t>
                </a:r>
                <a:r>
                  <a:rPr lang="ru-RU" b="1" dirty="0" smtClean="0"/>
                  <a:t>5;       </a:t>
                </a:r>
                <a:r>
                  <a:rPr lang="ru-RU" b="1" dirty="0"/>
                  <a:t>- </a:t>
                </a:r>
                <a:r>
                  <a:rPr lang="ru-RU" b="1" dirty="0" smtClean="0"/>
                  <a:t>6</a:t>
                </a:r>
                <a:r>
                  <a:rPr lang="en-US" b="1" dirty="0" smtClean="0"/>
                  <a:t>b</a:t>
                </a:r>
                <a:r>
                  <a:rPr lang="ru-RU" b="1" dirty="0" smtClean="0"/>
                  <a:t>;       </a:t>
                </a:r>
                <a:r>
                  <a:rPr lang="en-US" b="1" dirty="0" smtClean="0"/>
                  <a:t>4a</a:t>
                </a:r>
                <a:r>
                  <a:rPr lang="ru-RU" b="1" baseline="30000" dirty="0" smtClean="0"/>
                  <a:t>2</a:t>
                </a:r>
                <a:r>
                  <a:rPr lang="ru-RU" b="1" dirty="0" smtClean="0"/>
                  <a:t> </a:t>
                </a:r>
                <a:r>
                  <a:rPr lang="ru-RU" b="1" dirty="0"/>
                  <a:t>;       </a:t>
                </a:r>
                <a:r>
                  <a:rPr lang="en-US" b="1" dirty="0" smtClean="0"/>
                  <a:t>2x</a:t>
                </a:r>
                <a:r>
                  <a:rPr lang="ru-RU" b="1" baseline="30000" dirty="0"/>
                  <a:t>2</a:t>
                </a:r>
                <a:r>
                  <a:rPr lang="en-US" b="1" dirty="0"/>
                  <a:t>y</a:t>
                </a:r>
                <a:r>
                  <a:rPr lang="ru-RU" b="1" baseline="30000" dirty="0"/>
                  <a:t>3</a:t>
                </a:r>
                <a:r>
                  <a:rPr lang="ru-RU" b="1" dirty="0"/>
                  <a:t> . </a:t>
                </a:r>
                <a:endParaRPr lang="en-US" b="1" dirty="0" smtClean="0"/>
              </a:p>
              <a:p>
                <a:pPr lvl="0"/>
                <a:r>
                  <a:rPr lang="ru-RU" b="1" dirty="0" smtClean="0"/>
                  <a:t>Ответы:  25;      </a:t>
                </a:r>
                <a:r>
                  <a:rPr lang="en-US" b="1" dirty="0"/>
                  <a:t>3</a:t>
                </a:r>
                <a14:m>
                  <m:oMath xmlns:m="http://schemas.openxmlformats.org/officeDocument/2006/math">
                    <m:r>
                      <a:rPr lang="en-US" b="1" i="0" smtClean="0">
                        <a:latin typeface="Cambria Math"/>
                      </a:rPr>
                      <m:t>𝟔</m:t>
                    </m:r>
                    <m:sSup>
                      <m:sSupPr>
                        <m:ctrlPr>
                          <a:rPr lang="en-US" b="1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b="1" i="1" smtClean="0">
                            <a:latin typeface="Cambria Math"/>
                          </a:rPr>
                          <m:t>𝒃</m:t>
                        </m:r>
                      </m:e>
                      <m:sup>
                        <m:r>
                          <a:rPr lang="en-US" b="1" i="1" smtClean="0"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ru-RU" b="1" dirty="0" smtClean="0"/>
                  <a:t>;       </a:t>
                </a:r>
                <a:r>
                  <a:rPr lang="en-US" b="1" dirty="0" smtClean="0"/>
                  <a:t>16a</a:t>
                </a:r>
                <a:r>
                  <a:rPr lang="en-US" b="1" baseline="30000" dirty="0" smtClean="0"/>
                  <a:t>4</a:t>
                </a:r>
                <a:r>
                  <a:rPr lang="ru-RU" b="1" dirty="0" smtClean="0"/>
                  <a:t> </a:t>
                </a:r>
                <a:r>
                  <a:rPr lang="ru-RU" b="1" dirty="0"/>
                  <a:t>;      </a:t>
                </a:r>
                <a:r>
                  <a:rPr lang="en-US" b="1" dirty="0"/>
                  <a:t>4</a:t>
                </a:r>
                <a:r>
                  <a:rPr lang="en-US" b="1" dirty="0" smtClean="0"/>
                  <a:t>x</a:t>
                </a:r>
                <a:r>
                  <a:rPr lang="en-US" b="1" baseline="30000" dirty="0" smtClean="0"/>
                  <a:t>4</a:t>
                </a:r>
                <a:r>
                  <a:rPr lang="en-US" b="1" dirty="0" smtClean="0"/>
                  <a:t>y</a:t>
                </a:r>
                <a:r>
                  <a:rPr lang="en-US" b="1" baseline="30000" dirty="0" smtClean="0"/>
                  <a:t>6</a:t>
                </a:r>
                <a:r>
                  <a:rPr lang="ru-RU" b="1" dirty="0" smtClean="0"/>
                  <a:t> </a:t>
                </a:r>
                <a:r>
                  <a:rPr lang="ru-RU" b="1" dirty="0"/>
                  <a:t>. </a:t>
                </a:r>
                <a:endParaRPr lang="ru-RU" dirty="0"/>
              </a:p>
              <a:p>
                <a:r>
                  <a:rPr lang="ru-RU" b="1" dirty="0"/>
                  <a:t>2.    Прочитайте выражение: </a:t>
                </a:r>
                <a:r>
                  <a:rPr lang="ru-RU" b="1" dirty="0" smtClean="0"/>
                  <a:t> </a:t>
                </a:r>
                <a:endParaRPr lang="en-US" b="1" dirty="0" smtClean="0"/>
              </a:p>
              <a:p>
                <a:r>
                  <a:rPr lang="ru-RU" b="1" dirty="0" smtClean="0"/>
                  <a:t>а</a:t>
                </a:r>
                <a:r>
                  <a:rPr lang="ru-RU" b="1" dirty="0"/>
                  <a:t>) </a:t>
                </a:r>
                <a:r>
                  <a:rPr lang="en-US" b="1" dirty="0"/>
                  <a:t>a</a:t>
                </a:r>
                <a:r>
                  <a:rPr lang="ru-RU" b="1" baseline="30000" dirty="0" smtClean="0"/>
                  <a:t>2</a:t>
                </a:r>
                <a:r>
                  <a:rPr lang="ru-RU" b="1" dirty="0" smtClean="0"/>
                  <a:t> </a:t>
                </a:r>
                <a:r>
                  <a:rPr lang="ru-RU" b="1" dirty="0"/>
                  <a:t>+ </a:t>
                </a:r>
                <a:r>
                  <a:rPr lang="en-US" b="1" dirty="0"/>
                  <a:t>b</a:t>
                </a:r>
                <a:r>
                  <a:rPr lang="ru-RU" b="1" baseline="30000" dirty="0" smtClean="0"/>
                  <a:t>2</a:t>
                </a:r>
                <a:r>
                  <a:rPr lang="ru-RU" b="1" dirty="0" smtClean="0"/>
                  <a:t> </a:t>
                </a:r>
                <a:r>
                  <a:rPr lang="ru-RU" b="1" dirty="0"/>
                  <a:t>;        б) (</a:t>
                </a:r>
                <a:r>
                  <a:rPr lang="en-US" b="1" dirty="0"/>
                  <a:t>c</a:t>
                </a:r>
                <a:r>
                  <a:rPr lang="ru-RU" b="1" dirty="0"/>
                  <a:t> + </a:t>
                </a:r>
                <a:r>
                  <a:rPr lang="en-US" b="1" dirty="0"/>
                  <a:t>d</a:t>
                </a:r>
                <a:r>
                  <a:rPr lang="ru-RU" b="1" dirty="0"/>
                  <a:t>)</a:t>
                </a:r>
                <a:r>
                  <a:rPr lang="ru-RU" b="1" baseline="30000" dirty="0"/>
                  <a:t>2</a:t>
                </a:r>
                <a:r>
                  <a:rPr lang="ru-RU" b="1" dirty="0"/>
                  <a:t> ; </a:t>
                </a:r>
                <a:endParaRPr lang="ru-RU" dirty="0"/>
              </a:p>
              <a:p>
                <a:pPr marL="0" indent="0">
                  <a:buNone/>
                </a:pPr>
                <a:r>
                  <a:rPr lang="en-US" b="1" dirty="0"/>
                  <a:t> </a:t>
                </a:r>
                <a:r>
                  <a:rPr lang="en-US" b="1" dirty="0" smtClean="0"/>
                  <a:t>  </a:t>
                </a:r>
                <a:r>
                  <a:rPr lang="ru-RU" b="1" dirty="0" smtClean="0"/>
                  <a:t>в</a:t>
                </a:r>
                <a:r>
                  <a:rPr lang="ru-RU" b="1" dirty="0"/>
                  <a:t>) </a:t>
                </a:r>
                <a:r>
                  <a:rPr lang="ru-RU" b="1" dirty="0" smtClean="0"/>
                  <a:t>(</a:t>
                </a:r>
                <a:r>
                  <a:rPr lang="en-US" b="1" dirty="0"/>
                  <a:t>k</a:t>
                </a:r>
                <a:r>
                  <a:rPr lang="ru-RU" b="1" dirty="0" smtClean="0"/>
                  <a:t> </a:t>
                </a:r>
                <a:r>
                  <a:rPr lang="ru-RU" b="1" dirty="0"/>
                  <a:t>- </a:t>
                </a:r>
                <a:r>
                  <a:rPr lang="en-US" b="1" dirty="0"/>
                  <a:t>n</a:t>
                </a:r>
                <a:r>
                  <a:rPr lang="ru-RU" b="1" dirty="0"/>
                  <a:t>)</a:t>
                </a:r>
                <a:r>
                  <a:rPr lang="ru-RU" b="1" baseline="30000" dirty="0"/>
                  <a:t>2</a:t>
                </a:r>
                <a:r>
                  <a:rPr lang="ru-RU" b="1" dirty="0"/>
                  <a:t>;       г) </a:t>
                </a:r>
                <a:r>
                  <a:rPr lang="en-US" b="1" dirty="0"/>
                  <a:t>z</a:t>
                </a:r>
                <a:r>
                  <a:rPr lang="ru-RU" b="1" baseline="30000" dirty="0"/>
                  <a:t>2</a:t>
                </a:r>
                <a:r>
                  <a:rPr lang="ru-RU" b="1" dirty="0"/>
                  <a:t> – </a:t>
                </a:r>
                <a:r>
                  <a:rPr lang="en-US" b="1" dirty="0"/>
                  <a:t>r</a:t>
                </a:r>
                <a:r>
                  <a:rPr lang="ru-RU" b="1" baseline="30000" dirty="0" smtClean="0"/>
                  <a:t>2 </a:t>
                </a:r>
                <a:r>
                  <a:rPr lang="ru-RU" b="1" dirty="0" smtClean="0"/>
                  <a:t>   </a:t>
                </a:r>
                <a:endParaRPr lang="ru-RU" dirty="0"/>
              </a:p>
              <a:p>
                <a:pPr marL="0" indent="0">
                  <a:buNone/>
                </a:pPr>
                <a:r>
                  <a:rPr lang="ru-RU" b="1" dirty="0" smtClean="0"/>
                  <a:t>  </a:t>
                </a:r>
                <a:r>
                  <a:rPr lang="ru-RU" b="1" dirty="0"/>
                  <a:t>д) (</a:t>
                </a:r>
                <a:r>
                  <a:rPr lang="en-US" b="1" dirty="0"/>
                  <a:t>a</a:t>
                </a:r>
                <a:r>
                  <a:rPr lang="ru-RU" b="1" dirty="0"/>
                  <a:t> + </a:t>
                </a:r>
                <a:r>
                  <a:rPr lang="en-US" b="1" dirty="0"/>
                  <a:t>b</a:t>
                </a:r>
                <a:r>
                  <a:rPr lang="ru-RU" b="1" dirty="0"/>
                  <a:t>)(</a:t>
                </a:r>
                <a:r>
                  <a:rPr lang="en-US" b="1" dirty="0"/>
                  <a:t>a</a:t>
                </a:r>
                <a:r>
                  <a:rPr lang="ru-RU" b="1" dirty="0"/>
                  <a:t> - </a:t>
                </a:r>
                <a:r>
                  <a:rPr lang="en-US" b="1" dirty="0"/>
                  <a:t>b</a:t>
                </a:r>
                <a:r>
                  <a:rPr lang="ru-RU" b="1" dirty="0"/>
                  <a:t>);    е) (</a:t>
                </a:r>
                <a:r>
                  <a:rPr lang="ru-RU" b="1" dirty="0" smtClean="0"/>
                  <a:t>2</a:t>
                </a:r>
                <a:r>
                  <a:rPr lang="en-US" b="1" dirty="0"/>
                  <a:t>a</a:t>
                </a:r>
                <a:r>
                  <a:rPr lang="ru-RU" b="1" dirty="0" smtClean="0"/>
                  <a:t>)</a:t>
                </a:r>
                <a:r>
                  <a:rPr lang="ru-RU" b="1" baseline="30000" dirty="0" smtClean="0"/>
                  <a:t>2</a:t>
                </a:r>
                <a:r>
                  <a:rPr lang="ru-RU" b="1" dirty="0" smtClean="0"/>
                  <a:t> </a:t>
                </a:r>
                <a:r>
                  <a:rPr lang="ru-RU" b="1" dirty="0"/>
                  <a:t>– </a:t>
                </a:r>
                <a:r>
                  <a:rPr lang="ru-RU" b="1" dirty="0" smtClean="0"/>
                  <a:t>(</a:t>
                </a:r>
                <a:r>
                  <a:rPr lang="en-US" b="1" dirty="0" smtClean="0"/>
                  <a:t>3b</a:t>
                </a:r>
                <a:r>
                  <a:rPr lang="ru-RU" b="1" dirty="0" smtClean="0"/>
                  <a:t>)</a:t>
                </a:r>
                <a:r>
                  <a:rPr lang="ru-RU" b="1" baseline="30000" dirty="0" smtClean="0"/>
                  <a:t>2 </a:t>
                </a:r>
                <a:r>
                  <a:rPr lang="ru-RU" b="1" dirty="0" smtClean="0"/>
                  <a:t> </a:t>
                </a:r>
                <a:endParaRPr lang="en-US" b="1" dirty="0" smtClean="0"/>
              </a:p>
              <a:p>
                <a:endParaRPr lang="ru-RU" dirty="0"/>
              </a:p>
              <a:p>
                <a:pPr marL="0" indent="0">
                  <a:buNone/>
                </a:pPr>
                <a:endParaRPr lang="ru-RU" dirty="0"/>
              </a:p>
            </p:txBody>
          </p:sp>
        </mc:Choice>
        <mc:Fallback xmlns="">
          <p:sp>
            <p:nvSpPr>
              <p:cNvPr id="2" name="Объект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667" t="-106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Номер слайда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</a:t>
            </a:fld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Устная работа: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36338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07361" y="260648"/>
            <a:ext cx="7086600" cy="89057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/>
              <a:t>Найдите соответствия: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2123728" y="1340768"/>
            <a:ext cx="6786610" cy="5214974"/>
          </a:xfrm>
        </p:spPr>
        <p:txBody>
          <a:bodyPr numCol="2">
            <a:normAutofit/>
          </a:bodyPr>
          <a:lstStyle/>
          <a:p>
            <a:pPr>
              <a:lnSpc>
                <a:spcPct val="150000"/>
              </a:lnSpc>
            </a:pPr>
            <a:r>
              <a:rPr lang="ru-RU" dirty="0" smtClean="0">
                <a:solidFill>
                  <a:schemeClr val="bg1"/>
                </a:solidFill>
              </a:rPr>
              <a:t>А) (</a:t>
            </a:r>
            <a:r>
              <a:rPr lang="ru-RU" dirty="0" err="1" smtClean="0">
                <a:solidFill>
                  <a:schemeClr val="bg1"/>
                </a:solidFill>
              </a:rPr>
              <a:t>k</a:t>
            </a:r>
            <a:r>
              <a:rPr lang="ru-RU" dirty="0" smtClean="0">
                <a:solidFill>
                  <a:schemeClr val="bg1"/>
                </a:solidFill>
              </a:rPr>
              <a:t> – </a:t>
            </a:r>
            <a:r>
              <a:rPr lang="ru-RU" dirty="0" err="1" smtClean="0">
                <a:solidFill>
                  <a:schemeClr val="bg1"/>
                </a:solidFill>
              </a:rPr>
              <a:t>y</a:t>
            </a:r>
            <a:r>
              <a:rPr lang="ru-RU" dirty="0" smtClean="0">
                <a:solidFill>
                  <a:schemeClr val="bg1"/>
                </a:solidFill>
              </a:rPr>
              <a:t>)</a:t>
            </a:r>
            <a:r>
              <a:rPr lang="ru-RU" baseline="30000" dirty="0" smtClean="0">
                <a:solidFill>
                  <a:schemeClr val="bg1"/>
                </a:solidFill>
              </a:rPr>
              <a:t>2</a:t>
            </a:r>
          </a:p>
          <a:p>
            <a:pPr>
              <a:lnSpc>
                <a:spcPct val="150000"/>
              </a:lnSpc>
            </a:pPr>
            <a:r>
              <a:rPr lang="ru-RU" dirty="0" smtClean="0">
                <a:solidFill>
                  <a:schemeClr val="bg1"/>
                </a:solidFill>
              </a:rPr>
              <a:t>Б) (7y – 1)</a:t>
            </a:r>
            <a:r>
              <a:rPr lang="ru-RU" baseline="30000" dirty="0" smtClean="0">
                <a:solidFill>
                  <a:schemeClr val="bg1"/>
                </a:solidFill>
              </a:rPr>
              <a:t>2	</a:t>
            </a:r>
          </a:p>
          <a:p>
            <a:pPr>
              <a:lnSpc>
                <a:spcPct val="150000"/>
              </a:lnSpc>
            </a:pPr>
            <a:r>
              <a:rPr lang="ru-RU" dirty="0" smtClean="0">
                <a:solidFill>
                  <a:schemeClr val="bg1"/>
                </a:solidFill>
              </a:rPr>
              <a:t>В) (-c</a:t>
            </a:r>
            <a:r>
              <a:rPr lang="ru-RU" baseline="30000" dirty="0" smtClean="0">
                <a:solidFill>
                  <a:schemeClr val="bg1"/>
                </a:solidFill>
              </a:rPr>
              <a:t>2 </a:t>
            </a:r>
            <a:r>
              <a:rPr lang="ru-RU" dirty="0" smtClean="0">
                <a:solidFill>
                  <a:schemeClr val="bg1"/>
                </a:solidFill>
              </a:rPr>
              <a:t>+ 3x</a:t>
            </a:r>
            <a:r>
              <a:rPr lang="ru-RU" baseline="30000" dirty="0" smtClean="0">
                <a:solidFill>
                  <a:schemeClr val="bg1"/>
                </a:solidFill>
              </a:rPr>
              <a:t>4</a:t>
            </a:r>
            <a:r>
              <a:rPr lang="ru-RU" dirty="0" smtClean="0">
                <a:solidFill>
                  <a:schemeClr val="bg1"/>
                </a:solidFill>
              </a:rPr>
              <a:t>)</a:t>
            </a:r>
            <a:r>
              <a:rPr lang="ru-RU" baseline="30000" dirty="0" smtClean="0">
                <a:solidFill>
                  <a:schemeClr val="bg1"/>
                </a:solidFill>
              </a:rPr>
              <a:t>2</a:t>
            </a:r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Г) (k</a:t>
            </a:r>
            <a:r>
              <a:rPr lang="ru-RU" baseline="30000" dirty="0" smtClean="0">
                <a:solidFill>
                  <a:schemeClr val="bg1"/>
                </a:solidFill>
              </a:rPr>
              <a:t>2</a:t>
            </a:r>
            <a:r>
              <a:rPr lang="ru-RU" dirty="0" smtClean="0">
                <a:solidFill>
                  <a:schemeClr val="bg1"/>
                </a:solidFill>
              </a:rPr>
              <a:t> – 5y)</a:t>
            </a:r>
            <a:r>
              <a:rPr lang="ru-RU" baseline="30000" dirty="0" smtClean="0">
                <a:solidFill>
                  <a:schemeClr val="bg1"/>
                </a:solidFill>
              </a:rPr>
              <a:t>2</a:t>
            </a:r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Д) (c – x)</a:t>
            </a:r>
            <a:r>
              <a:rPr lang="ru-RU" baseline="30000" dirty="0" smtClean="0">
                <a:solidFill>
                  <a:schemeClr val="bg1"/>
                </a:solidFill>
              </a:rPr>
              <a:t>2</a:t>
            </a:r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Е) (6c + 7)</a:t>
            </a:r>
            <a:r>
              <a:rPr lang="ru-RU" baseline="30000" dirty="0" smtClean="0">
                <a:solidFill>
                  <a:schemeClr val="bg1"/>
                </a:solidFill>
              </a:rPr>
              <a:t>2</a:t>
            </a:r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endParaRPr lang="ru-RU" dirty="0" smtClean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endParaRPr lang="ru-RU" dirty="0" smtClean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endParaRPr lang="ru-RU" dirty="0" smtClean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endParaRPr lang="ru-RU" dirty="0" smtClean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en-US" dirty="0" smtClean="0">
                <a:solidFill>
                  <a:schemeClr val="bg1"/>
                </a:solidFill>
              </a:rPr>
              <a:t>1) k</a:t>
            </a:r>
            <a:r>
              <a:rPr lang="en-US" baseline="30000" dirty="0" smtClean="0">
                <a:solidFill>
                  <a:schemeClr val="bg1"/>
                </a:solidFill>
              </a:rPr>
              <a:t>4 </a:t>
            </a:r>
            <a:r>
              <a:rPr lang="en-US" dirty="0" smtClean="0">
                <a:solidFill>
                  <a:schemeClr val="bg1"/>
                </a:solidFill>
              </a:rPr>
              <a:t>– 10k</a:t>
            </a:r>
            <a:r>
              <a:rPr lang="en-US" baseline="30000" dirty="0" smtClean="0">
                <a:solidFill>
                  <a:schemeClr val="bg1"/>
                </a:solidFill>
              </a:rPr>
              <a:t>2</a:t>
            </a:r>
            <a:r>
              <a:rPr lang="en-US" dirty="0" smtClean="0">
                <a:solidFill>
                  <a:schemeClr val="bg1"/>
                </a:solidFill>
              </a:rPr>
              <a:t>y + 25y</a:t>
            </a:r>
            <a:r>
              <a:rPr lang="en-US" baseline="30000" dirty="0" smtClean="0">
                <a:solidFill>
                  <a:schemeClr val="bg1"/>
                </a:solidFill>
              </a:rPr>
              <a:t>2</a:t>
            </a:r>
            <a:r>
              <a:rPr lang="en-US" dirty="0" smtClean="0">
                <a:solidFill>
                  <a:schemeClr val="bg1"/>
                </a:solidFill>
              </a:rPr>
              <a:t/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2</a:t>
            </a:r>
            <a:r>
              <a:rPr lang="en-US" dirty="0" smtClean="0">
                <a:solidFill>
                  <a:schemeClr val="bg1"/>
                </a:solidFill>
              </a:rPr>
              <a:t>) 49y</a:t>
            </a:r>
            <a:r>
              <a:rPr lang="en-US" baseline="30000" dirty="0" smtClean="0">
                <a:solidFill>
                  <a:schemeClr val="bg1"/>
                </a:solidFill>
              </a:rPr>
              <a:t>2</a:t>
            </a:r>
            <a:r>
              <a:rPr lang="en-US" dirty="0" smtClean="0">
                <a:solidFill>
                  <a:schemeClr val="bg1"/>
                </a:solidFill>
              </a:rPr>
              <a:t> – 14y + 1</a:t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3</a:t>
            </a:r>
            <a:r>
              <a:rPr lang="en-US" dirty="0" smtClean="0">
                <a:solidFill>
                  <a:schemeClr val="bg1"/>
                </a:solidFill>
              </a:rPr>
              <a:t>) 9x</a:t>
            </a:r>
            <a:r>
              <a:rPr lang="en-US" baseline="30000" dirty="0" smtClean="0">
                <a:solidFill>
                  <a:schemeClr val="bg1"/>
                </a:solidFill>
              </a:rPr>
              <a:t>8</a:t>
            </a:r>
            <a:r>
              <a:rPr lang="en-US" dirty="0" smtClean="0">
                <a:solidFill>
                  <a:schemeClr val="bg1"/>
                </a:solidFill>
              </a:rPr>
              <a:t> – 6x</a:t>
            </a:r>
            <a:r>
              <a:rPr lang="en-US" baseline="30000" dirty="0" smtClean="0">
                <a:solidFill>
                  <a:schemeClr val="bg1"/>
                </a:solidFill>
              </a:rPr>
              <a:t>4</a:t>
            </a:r>
            <a:r>
              <a:rPr lang="en-US" dirty="0" smtClean="0">
                <a:solidFill>
                  <a:schemeClr val="bg1"/>
                </a:solidFill>
              </a:rPr>
              <a:t>c + c4</a:t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4</a:t>
            </a:r>
            <a:r>
              <a:rPr lang="en-US" dirty="0" smtClean="0">
                <a:solidFill>
                  <a:schemeClr val="bg1"/>
                </a:solidFill>
              </a:rPr>
              <a:t>) c</a:t>
            </a:r>
            <a:r>
              <a:rPr lang="en-US" baseline="30000" dirty="0" smtClean="0">
                <a:solidFill>
                  <a:schemeClr val="bg1"/>
                </a:solidFill>
              </a:rPr>
              <a:t>2 </a:t>
            </a:r>
            <a:r>
              <a:rPr lang="en-US" dirty="0" smtClean="0">
                <a:solidFill>
                  <a:schemeClr val="bg1"/>
                </a:solidFill>
              </a:rPr>
              <a:t>– 2cx + x</a:t>
            </a:r>
            <a:r>
              <a:rPr lang="en-US" baseline="30000" dirty="0" smtClean="0">
                <a:solidFill>
                  <a:schemeClr val="bg1"/>
                </a:solidFill>
              </a:rPr>
              <a:t>2</a:t>
            </a:r>
            <a:r>
              <a:rPr lang="en-US" dirty="0" smtClean="0">
                <a:solidFill>
                  <a:schemeClr val="bg1"/>
                </a:solidFill>
              </a:rPr>
              <a:t/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5</a:t>
            </a:r>
            <a:r>
              <a:rPr lang="en-US" dirty="0" smtClean="0">
                <a:solidFill>
                  <a:schemeClr val="bg1"/>
                </a:solidFill>
              </a:rPr>
              <a:t>) 36c</a:t>
            </a:r>
            <a:r>
              <a:rPr lang="en-US" baseline="30000" dirty="0" smtClean="0">
                <a:solidFill>
                  <a:schemeClr val="bg1"/>
                </a:solidFill>
              </a:rPr>
              <a:t>2 </a:t>
            </a:r>
            <a:r>
              <a:rPr lang="en-US" dirty="0" smtClean="0">
                <a:solidFill>
                  <a:schemeClr val="bg1"/>
                </a:solidFill>
              </a:rPr>
              <a:t>+ 84c + 49</a:t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6</a:t>
            </a:r>
            <a:r>
              <a:rPr lang="en-US" dirty="0" smtClean="0">
                <a:solidFill>
                  <a:schemeClr val="bg1"/>
                </a:solidFill>
              </a:rPr>
              <a:t>) k</a:t>
            </a:r>
            <a:r>
              <a:rPr lang="en-US" baseline="30000" dirty="0" smtClean="0">
                <a:solidFill>
                  <a:schemeClr val="bg1"/>
                </a:solidFill>
              </a:rPr>
              <a:t>2 </a:t>
            </a:r>
            <a:r>
              <a:rPr lang="en-US" dirty="0" smtClean="0">
                <a:solidFill>
                  <a:schemeClr val="bg1"/>
                </a:solidFill>
              </a:rPr>
              <a:t>– 2ky + y</a:t>
            </a:r>
            <a:r>
              <a:rPr lang="en-US" baseline="30000" dirty="0" smtClean="0">
                <a:solidFill>
                  <a:schemeClr val="bg1"/>
                </a:solidFill>
              </a:rPr>
              <a:t>2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2000232" y="5429264"/>
            <a:ext cx="650085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Ответы: А6, Б2, В3, Г1, Д4, Е5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357166"/>
            <a:ext cx="8229600" cy="3271846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ТЕМА УРОКА: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</a:rPr>
              <a:t>«Формула разности квадратов».</a:t>
            </a:r>
            <a:r>
              <a:rPr lang="ru-RU" sz="3600" dirty="0" smtClean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ru-RU" sz="3600" dirty="0" smtClean="0">
                <a:solidFill>
                  <a:schemeClr val="tx2">
                    <a:lumMod val="50000"/>
                  </a:schemeClr>
                </a:solidFill>
              </a:rPr>
            </a:b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5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18" y="0"/>
            <a:ext cx="6172200" cy="2053590"/>
          </a:xfrm>
        </p:spPr>
        <p:txBody>
          <a:bodyPr>
            <a:normAutofit/>
          </a:bodyPr>
          <a:lstStyle/>
          <a:p>
            <a:r>
              <a:rPr lang="ru-RU" dirty="0" smtClean="0"/>
              <a:t>Цель: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857356" y="1928802"/>
            <a:ext cx="6829444" cy="1357322"/>
          </a:xfrm>
        </p:spPr>
        <p:txBody>
          <a:bodyPr>
            <a:normAutofit/>
          </a:bodyPr>
          <a:lstStyle/>
          <a:p>
            <a:pPr lvl="0"/>
            <a:r>
              <a:rPr lang="ru-RU" sz="2800" dirty="0" smtClean="0">
                <a:solidFill>
                  <a:schemeClr val="bg1"/>
                </a:solidFill>
              </a:rPr>
              <a:t>применение формул сокращенного умножения на практике </a:t>
            </a:r>
          </a:p>
          <a:p>
            <a:pPr lvl="0"/>
            <a:endParaRPr lang="ru-RU" dirty="0" smtClean="0">
              <a:solidFill>
                <a:schemeClr val="bg1"/>
              </a:solidFill>
            </a:endParaRP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7950" y="4071950"/>
            <a:ext cx="2786050" cy="2786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6</a:t>
            </a:fld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Физкультминутка: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612845"/>
            <a:ext cx="8208912" cy="5632311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r>
              <a:rPr lang="ru-RU" sz="2000" dirty="0" smtClean="0"/>
              <a:t>Мы </a:t>
            </a:r>
            <a:r>
              <a:rPr lang="ru-RU" sz="2000" dirty="0"/>
              <a:t>старались, мы учились. </a:t>
            </a:r>
            <a:br>
              <a:rPr lang="ru-RU" sz="2000" dirty="0"/>
            </a:br>
            <a:r>
              <a:rPr lang="ru-RU" sz="2000" dirty="0"/>
              <a:t>Мы старались, мы учились </a:t>
            </a:r>
            <a:br>
              <a:rPr lang="ru-RU" sz="2000" dirty="0"/>
            </a:br>
            <a:r>
              <a:rPr lang="ru-RU" sz="2000" dirty="0"/>
              <a:t>И немного утомились. </a:t>
            </a:r>
            <a:br>
              <a:rPr lang="ru-RU" sz="2000" dirty="0"/>
            </a:br>
            <a:r>
              <a:rPr lang="ru-RU" sz="2000" dirty="0"/>
              <a:t>Сделать мы теперь должны </a:t>
            </a:r>
            <a:br>
              <a:rPr lang="ru-RU" sz="2000" dirty="0"/>
            </a:br>
            <a:r>
              <a:rPr lang="ru-RU" sz="2000" dirty="0"/>
              <a:t>Упражненье для спины. </a:t>
            </a:r>
            <a:br>
              <a:rPr lang="ru-RU" sz="2000" dirty="0"/>
            </a:br>
            <a:r>
              <a:rPr lang="ru-RU" sz="2000" dirty="0"/>
              <a:t>(Вращение корпусом вправо и влево.) </a:t>
            </a:r>
            <a:br>
              <a:rPr lang="ru-RU" sz="2000" dirty="0"/>
            </a:br>
            <a:r>
              <a:rPr lang="ru-RU" sz="2000" dirty="0"/>
              <a:t>Мы работаем руками. </a:t>
            </a:r>
            <a:br>
              <a:rPr lang="ru-RU" sz="2000" dirty="0"/>
            </a:br>
            <a:r>
              <a:rPr lang="ru-RU" sz="2000" dirty="0"/>
              <a:t>Мы летим под облаками. </a:t>
            </a:r>
            <a:br>
              <a:rPr lang="ru-RU" sz="2000" dirty="0"/>
            </a:br>
            <a:r>
              <a:rPr lang="ru-RU" sz="2000" dirty="0"/>
              <a:t>Руки вниз и руки вверх. </a:t>
            </a:r>
            <a:br>
              <a:rPr lang="ru-RU" sz="2000" dirty="0"/>
            </a:br>
            <a:r>
              <a:rPr lang="ru-RU" sz="2000" dirty="0"/>
              <a:t>Кто летит быстрее всех'? </a:t>
            </a:r>
            <a:br>
              <a:rPr lang="ru-RU" sz="2000" dirty="0"/>
            </a:br>
            <a:r>
              <a:rPr lang="ru-RU" sz="2000" dirty="0"/>
              <a:t>(Дети имитируют движения крыльев.) </a:t>
            </a:r>
            <a:br>
              <a:rPr lang="ru-RU" sz="2000" dirty="0"/>
            </a:br>
            <a:r>
              <a:rPr lang="ru-RU" sz="2000" dirty="0"/>
              <a:t>Чтобы ноги не болели. </a:t>
            </a:r>
            <a:endParaRPr lang="ru-RU" sz="2000" dirty="0" smtClean="0"/>
          </a:p>
          <a:p>
            <a:endParaRPr lang="ru-RU" sz="2000" dirty="0"/>
          </a:p>
          <a:p>
            <a:endParaRPr lang="ru-RU" sz="2000" dirty="0" smtClean="0"/>
          </a:p>
          <a:p>
            <a:endParaRPr lang="ru-RU" sz="2000" dirty="0" smtClean="0"/>
          </a:p>
          <a:p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>Раз - присели, два - присели. </a:t>
            </a:r>
            <a:br>
              <a:rPr lang="ru-RU" sz="2000" dirty="0"/>
            </a:br>
            <a:r>
              <a:rPr lang="ru-RU" sz="2000" dirty="0"/>
              <a:t>Три. Четыре. Пять и шесть. </a:t>
            </a:r>
            <a:br>
              <a:rPr lang="ru-RU" sz="2000" dirty="0"/>
            </a:br>
            <a:r>
              <a:rPr lang="ru-RU" sz="2000" dirty="0"/>
              <a:t>Семь и восемь. Девять, десять</a:t>
            </a:r>
            <a:r>
              <a:rPr lang="ru-RU" sz="2000" dirty="0" smtClean="0"/>
              <a:t>.</a:t>
            </a:r>
          </a:p>
          <a:p>
            <a:r>
              <a:rPr lang="ru-RU" sz="2000" dirty="0" smtClean="0"/>
              <a:t>(</a:t>
            </a:r>
            <a:r>
              <a:rPr lang="ru-RU" sz="2000" dirty="0"/>
              <a:t>Приседания.) </a:t>
            </a:r>
            <a:br>
              <a:rPr lang="ru-RU" sz="2000" dirty="0"/>
            </a:br>
            <a:r>
              <a:rPr lang="ru-RU" sz="2000" dirty="0"/>
              <a:t>Рядом с партою идем, </a:t>
            </a:r>
            <a:br>
              <a:rPr lang="ru-RU" sz="2000" dirty="0"/>
            </a:br>
            <a:r>
              <a:rPr lang="ru-RU" sz="2000" dirty="0"/>
              <a:t>(Ходьба на месте.) </a:t>
            </a:r>
            <a:br>
              <a:rPr lang="ru-RU" sz="2000" dirty="0"/>
            </a:br>
            <a:r>
              <a:rPr lang="ru-RU" sz="2000" dirty="0"/>
              <a:t>И садимся мы потом. </a:t>
            </a:r>
            <a:br>
              <a:rPr lang="ru-RU" sz="2000" dirty="0"/>
            </a:br>
            <a:r>
              <a:rPr lang="ru-RU" sz="2000" dirty="0"/>
              <a:t>(Дети садятся </a:t>
            </a:r>
            <a:r>
              <a:rPr lang="ru-RU" dirty="0"/>
              <a:t>за парты.) </a:t>
            </a:r>
          </a:p>
        </p:txBody>
      </p:sp>
    </p:spTree>
    <p:extLst>
      <p:ext uri="{BB962C8B-B14F-4D97-AF65-F5344CB8AC3E}">
        <p14:creationId xmlns:p14="http://schemas.microsoft.com/office/powerpoint/2010/main" val="226041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7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57356" y="214290"/>
            <a:ext cx="7086600" cy="890574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/>
              <a:t>Самостоятельная работа</a:t>
            </a:r>
            <a:endParaRPr lang="ru-RU" sz="32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1124744"/>
            <a:ext cx="10186998" cy="4536504"/>
          </a:xfrm>
        </p:spPr>
        <p:txBody>
          <a:bodyPr numCol="2">
            <a:normAutofit fontScale="25000" lnSpcReduction="20000"/>
          </a:bodyPr>
          <a:lstStyle/>
          <a:p>
            <a:pPr marL="530352" indent="-457200"/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               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endParaRPr lang="en-US" dirty="0">
              <a:solidFill>
                <a:srgbClr val="FF0000"/>
              </a:solidFill>
            </a:endParaRPr>
          </a:p>
          <a:p>
            <a:pPr marL="530352" indent="-457200"/>
            <a:r>
              <a:rPr lang="en-US" sz="9600" dirty="0" smtClean="0">
                <a:solidFill>
                  <a:srgbClr val="FF0000"/>
                </a:solidFill>
              </a:rPr>
              <a:t>      </a:t>
            </a:r>
            <a:r>
              <a:rPr lang="ru-RU" sz="9600" dirty="0" smtClean="0">
                <a:solidFill>
                  <a:srgbClr val="FF0000"/>
                </a:solidFill>
              </a:rPr>
              <a:t>Вариант 1</a:t>
            </a:r>
          </a:p>
          <a:p>
            <a:pPr marL="530352" indent="-457200"/>
            <a:r>
              <a:rPr lang="ru-RU" sz="9600" dirty="0">
                <a:solidFill>
                  <a:srgbClr val="FF0000"/>
                </a:solidFill>
              </a:rPr>
              <a:t> </a:t>
            </a:r>
            <a:r>
              <a:rPr lang="ru-RU" sz="9600" dirty="0" smtClean="0">
                <a:solidFill>
                  <a:srgbClr val="FF0000"/>
                </a:solidFill>
              </a:rPr>
              <a:t>     1) </a:t>
            </a:r>
            <a:r>
              <a:rPr lang="en-US" sz="9600" dirty="0" smtClean="0">
                <a:solidFill>
                  <a:schemeClr val="bg1"/>
                </a:solidFill>
              </a:rPr>
              <a:t>x</a:t>
            </a:r>
            <a:r>
              <a:rPr lang="en-US" sz="9600" baseline="30000" dirty="0" smtClean="0">
                <a:solidFill>
                  <a:schemeClr val="bg1"/>
                </a:solidFill>
              </a:rPr>
              <a:t>2</a:t>
            </a:r>
            <a:r>
              <a:rPr lang="en-US" sz="9600" dirty="0" smtClean="0">
                <a:solidFill>
                  <a:schemeClr val="bg1"/>
                </a:solidFill>
              </a:rPr>
              <a:t> – 4xy + 4y</a:t>
            </a:r>
            <a:r>
              <a:rPr lang="en-US" sz="9600" baseline="30000" dirty="0" smtClean="0">
                <a:solidFill>
                  <a:schemeClr val="bg1"/>
                </a:solidFill>
              </a:rPr>
              <a:t>2</a:t>
            </a:r>
            <a:r>
              <a:rPr lang="en-US" sz="9600" dirty="0" smtClean="0">
                <a:solidFill>
                  <a:schemeClr val="bg1"/>
                </a:solidFill>
              </a:rPr>
              <a:t> </a:t>
            </a:r>
            <a:br>
              <a:rPr lang="en-US" sz="9600" dirty="0" smtClean="0">
                <a:solidFill>
                  <a:schemeClr val="bg1"/>
                </a:solidFill>
              </a:rPr>
            </a:br>
            <a:r>
              <a:rPr lang="en-US" sz="9600" dirty="0" smtClean="0">
                <a:solidFill>
                  <a:srgbClr val="FF0000"/>
                </a:solidFill>
              </a:rPr>
              <a:t>2) </a:t>
            </a:r>
            <a:r>
              <a:rPr lang="en-US" sz="9600" dirty="0" smtClean="0">
                <a:solidFill>
                  <a:schemeClr val="bg1"/>
                </a:solidFill>
              </a:rPr>
              <a:t>25a</a:t>
            </a:r>
            <a:r>
              <a:rPr lang="en-US" sz="9600" baseline="30000" dirty="0" smtClean="0">
                <a:solidFill>
                  <a:schemeClr val="bg1"/>
                </a:solidFill>
              </a:rPr>
              <a:t>2 </a:t>
            </a:r>
            <a:r>
              <a:rPr lang="en-US" sz="9600" dirty="0" smtClean="0">
                <a:solidFill>
                  <a:schemeClr val="bg1"/>
                </a:solidFill>
              </a:rPr>
              <a:t>+ 10a + 1</a:t>
            </a:r>
            <a:br>
              <a:rPr lang="en-US" sz="9600" dirty="0" smtClean="0">
                <a:solidFill>
                  <a:schemeClr val="bg1"/>
                </a:solidFill>
              </a:rPr>
            </a:br>
            <a:r>
              <a:rPr lang="en-US" sz="9600" dirty="0" smtClean="0">
                <a:solidFill>
                  <a:srgbClr val="FF0000"/>
                </a:solidFill>
              </a:rPr>
              <a:t>3) </a:t>
            </a:r>
            <a:r>
              <a:rPr lang="en-US" sz="9600" dirty="0" smtClean="0">
                <a:solidFill>
                  <a:schemeClr val="bg1"/>
                </a:solidFill>
              </a:rPr>
              <a:t>16a</a:t>
            </a:r>
            <a:r>
              <a:rPr lang="en-US" sz="9600" baseline="30000" dirty="0" smtClean="0">
                <a:solidFill>
                  <a:schemeClr val="bg1"/>
                </a:solidFill>
              </a:rPr>
              <a:t>2</a:t>
            </a:r>
            <a:r>
              <a:rPr lang="en-US" sz="9600" dirty="0" smtClean="0">
                <a:solidFill>
                  <a:schemeClr val="bg1"/>
                </a:solidFill>
              </a:rPr>
              <a:t> – 24a + 9</a:t>
            </a:r>
            <a:br>
              <a:rPr lang="en-US" sz="9600" dirty="0" smtClean="0">
                <a:solidFill>
                  <a:schemeClr val="bg1"/>
                </a:solidFill>
              </a:rPr>
            </a:br>
            <a:r>
              <a:rPr lang="en-US" sz="9600" dirty="0" smtClean="0">
                <a:solidFill>
                  <a:srgbClr val="FF0000"/>
                </a:solidFill>
              </a:rPr>
              <a:t>4) </a:t>
            </a:r>
            <a:r>
              <a:rPr lang="en-US" sz="9600" dirty="0" smtClean="0">
                <a:solidFill>
                  <a:schemeClr val="bg1"/>
                </a:solidFill>
              </a:rPr>
              <a:t>(3b – 1)(3b + 1)</a:t>
            </a:r>
            <a:br>
              <a:rPr lang="en-US" sz="9600" dirty="0" smtClean="0">
                <a:solidFill>
                  <a:schemeClr val="bg1"/>
                </a:solidFill>
              </a:rPr>
            </a:br>
            <a:r>
              <a:rPr lang="en-US" sz="9600" dirty="0" smtClean="0">
                <a:solidFill>
                  <a:srgbClr val="FF0000"/>
                </a:solidFill>
              </a:rPr>
              <a:t>5) </a:t>
            </a:r>
            <a:r>
              <a:rPr lang="en-US" sz="9600" dirty="0" smtClean="0">
                <a:solidFill>
                  <a:schemeClr val="bg1"/>
                </a:solidFill>
              </a:rPr>
              <a:t>4x</a:t>
            </a:r>
            <a:r>
              <a:rPr lang="en-US" sz="9600" baseline="30000" dirty="0" smtClean="0">
                <a:solidFill>
                  <a:schemeClr val="bg1"/>
                </a:solidFill>
              </a:rPr>
              <a:t>2</a:t>
            </a:r>
            <a:r>
              <a:rPr lang="en-US" sz="9600" dirty="0" smtClean="0">
                <a:solidFill>
                  <a:schemeClr val="bg1"/>
                </a:solidFill>
              </a:rPr>
              <a:t> – 28xy + 49y</a:t>
            </a:r>
            <a:r>
              <a:rPr lang="en-US" sz="9600" baseline="30000" dirty="0" smtClean="0">
                <a:solidFill>
                  <a:schemeClr val="bg1"/>
                </a:solidFill>
              </a:rPr>
              <a:t>2</a:t>
            </a:r>
            <a:r>
              <a:rPr lang="en-US" sz="9600" dirty="0" smtClean="0">
                <a:solidFill>
                  <a:schemeClr val="bg1"/>
                </a:solidFill>
              </a:rPr>
              <a:t> </a:t>
            </a:r>
            <a:br>
              <a:rPr lang="en-US" sz="9600" dirty="0" smtClean="0">
                <a:solidFill>
                  <a:schemeClr val="bg1"/>
                </a:solidFill>
              </a:rPr>
            </a:br>
            <a:r>
              <a:rPr lang="en-US" sz="9600" dirty="0" smtClean="0">
                <a:solidFill>
                  <a:srgbClr val="FF0000"/>
                </a:solidFill>
              </a:rPr>
              <a:t>6) </a:t>
            </a:r>
            <a:r>
              <a:rPr lang="en-US" sz="9600" dirty="0" smtClean="0">
                <a:solidFill>
                  <a:schemeClr val="bg1"/>
                </a:solidFill>
              </a:rPr>
              <a:t>(</a:t>
            </a:r>
            <a:r>
              <a:rPr lang="en-US" sz="9600" dirty="0" err="1" smtClean="0">
                <a:solidFill>
                  <a:schemeClr val="bg1"/>
                </a:solidFill>
              </a:rPr>
              <a:t>xy</a:t>
            </a:r>
            <a:r>
              <a:rPr lang="en-US" sz="9600" dirty="0" smtClean="0">
                <a:solidFill>
                  <a:schemeClr val="bg1"/>
                </a:solidFill>
              </a:rPr>
              <a:t> – 1)(</a:t>
            </a:r>
            <a:r>
              <a:rPr lang="en-US" sz="9600" dirty="0" err="1" smtClean="0">
                <a:solidFill>
                  <a:schemeClr val="bg1"/>
                </a:solidFill>
              </a:rPr>
              <a:t>xy</a:t>
            </a:r>
            <a:r>
              <a:rPr lang="en-US" sz="9600" dirty="0" smtClean="0">
                <a:solidFill>
                  <a:schemeClr val="bg1"/>
                </a:solidFill>
              </a:rPr>
              <a:t> + 1)</a:t>
            </a:r>
            <a:br>
              <a:rPr lang="en-US" sz="9600" dirty="0" smtClean="0">
                <a:solidFill>
                  <a:schemeClr val="bg1"/>
                </a:solidFill>
              </a:rPr>
            </a:br>
            <a:r>
              <a:rPr lang="en-US" sz="9600" dirty="0" smtClean="0">
                <a:solidFill>
                  <a:srgbClr val="FF0000"/>
                </a:solidFill>
              </a:rPr>
              <a:t>7) </a:t>
            </a:r>
            <a:r>
              <a:rPr lang="en-US" sz="9600" dirty="0" smtClean="0">
                <a:solidFill>
                  <a:schemeClr val="bg1"/>
                </a:solidFill>
              </a:rPr>
              <a:t>(3m-4n)(3m + 4n)</a:t>
            </a:r>
            <a:br>
              <a:rPr lang="en-US" sz="9600" dirty="0" smtClean="0">
                <a:solidFill>
                  <a:schemeClr val="bg1"/>
                </a:solidFill>
              </a:rPr>
            </a:br>
            <a:r>
              <a:rPr lang="en-US" sz="9600" dirty="0" smtClean="0">
                <a:solidFill>
                  <a:srgbClr val="FF0000"/>
                </a:solidFill>
              </a:rPr>
              <a:t>8) </a:t>
            </a:r>
            <a:r>
              <a:rPr lang="en-US" sz="9600" dirty="0" smtClean="0">
                <a:solidFill>
                  <a:schemeClr val="bg1"/>
                </a:solidFill>
              </a:rPr>
              <a:t>(5a – 4b)(5a + 4b)</a:t>
            </a:r>
            <a:br>
              <a:rPr lang="en-US" sz="9600" dirty="0" smtClean="0">
                <a:solidFill>
                  <a:schemeClr val="bg1"/>
                </a:solidFill>
              </a:rPr>
            </a:br>
            <a:r>
              <a:rPr lang="en-US" sz="9600" dirty="0" smtClean="0">
                <a:solidFill>
                  <a:srgbClr val="FF0000"/>
                </a:solidFill>
              </a:rPr>
              <a:t>9) </a:t>
            </a:r>
            <a:r>
              <a:rPr lang="en-US" sz="9600" dirty="0" smtClean="0">
                <a:solidFill>
                  <a:schemeClr val="bg1"/>
                </a:solidFill>
              </a:rPr>
              <a:t>a</a:t>
            </a:r>
            <a:r>
              <a:rPr lang="en-US" sz="9600" baseline="30000" dirty="0" smtClean="0">
                <a:solidFill>
                  <a:schemeClr val="bg1"/>
                </a:solidFill>
              </a:rPr>
              <a:t>2 </a:t>
            </a:r>
            <a:r>
              <a:rPr lang="en-US" sz="9600" dirty="0" smtClean="0">
                <a:solidFill>
                  <a:schemeClr val="bg1"/>
                </a:solidFill>
              </a:rPr>
              <a:t>+ 10a + 25</a:t>
            </a:r>
            <a:br>
              <a:rPr lang="en-US" sz="9600" dirty="0" smtClean="0">
                <a:solidFill>
                  <a:schemeClr val="bg1"/>
                </a:solidFill>
              </a:rPr>
            </a:br>
            <a:r>
              <a:rPr lang="en-US" sz="9600" dirty="0" smtClean="0">
                <a:solidFill>
                  <a:srgbClr val="FF0000"/>
                </a:solidFill>
              </a:rPr>
              <a:t>10) </a:t>
            </a:r>
            <a:r>
              <a:rPr lang="en-US" sz="9600" dirty="0" smtClean="0">
                <a:solidFill>
                  <a:schemeClr val="bg1"/>
                </a:solidFill>
              </a:rPr>
              <a:t>1 – 2b + b</a:t>
            </a:r>
            <a:r>
              <a:rPr lang="en-US" sz="9600" baseline="30000" dirty="0" smtClean="0">
                <a:solidFill>
                  <a:schemeClr val="bg1"/>
                </a:solidFill>
              </a:rPr>
              <a:t>2</a:t>
            </a:r>
            <a:r>
              <a:rPr lang="en-US" sz="9600" dirty="0" smtClean="0">
                <a:solidFill>
                  <a:schemeClr val="bg1"/>
                </a:solidFill>
              </a:rPr>
              <a:t/>
            </a:r>
            <a:br>
              <a:rPr lang="en-US" sz="9600" dirty="0" smtClean="0">
                <a:solidFill>
                  <a:schemeClr val="bg1"/>
                </a:solidFill>
              </a:rPr>
            </a:br>
            <a:r>
              <a:rPr lang="en-US" sz="9600" dirty="0" smtClean="0">
                <a:solidFill>
                  <a:srgbClr val="FF0000"/>
                </a:solidFill>
              </a:rPr>
              <a:t>11) </a:t>
            </a:r>
            <a:r>
              <a:rPr lang="en-US" sz="9600" dirty="0" smtClean="0">
                <a:solidFill>
                  <a:schemeClr val="bg1"/>
                </a:solidFill>
              </a:rPr>
              <a:t>(12a – 25c)(25c +12a)</a:t>
            </a:r>
            <a:endParaRPr lang="ru-RU" sz="9600" dirty="0" smtClean="0">
              <a:solidFill>
                <a:schemeClr val="bg1"/>
              </a:solidFill>
            </a:endParaRPr>
          </a:p>
          <a:p>
            <a:pPr marL="530352" indent="-457200"/>
            <a:endParaRPr lang="ru-RU" sz="9600" dirty="0">
              <a:solidFill>
                <a:schemeClr val="bg1"/>
              </a:solidFill>
            </a:endParaRPr>
          </a:p>
          <a:p>
            <a:pPr marL="530352" indent="-457200"/>
            <a:endParaRPr lang="ru-RU" sz="9600" dirty="0" smtClean="0">
              <a:solidFill>
                <a:schemeClr val="bg1"/>
              </a:solidFill>
            </a:endParaRPr>
          </a:p>
          <a:p>
            <a:pPr marL="530352" indent="-457200"/>
            <a:endParaRPr lang="ru-RU" sz="9600" dirty="0">
              <a:solidFill>
                <a:schemeClr val="bg1"/>
              </a:solidFill>
            </a:endParaRPr>
          </a:p>
          <a:p>
            <a:pPr marL="530352" indent="-457200"/>
            <a:endParaRPr lang="ru-RU" sz="9600" dirty="0" smtClean="0">
              <a:solidFill>
                <a:schemeClr val="bg1"/>
              </a:solidFill>
            </a:endParaRPr>
          </a:p>
          <a:p>
            <a:pPr marL="530352" indent="-457200"/>
            <a:endParaRPr lang="ru-RU" sz="9600" dirty="0">
              <a:solidFill>
                <a:schemeClr val="bg1"/>
              </a:solidFill>
            </a:endParaRPr>
          </a:p>
          <a:p>
            <a:pPr marL="530352" indent="-457200"/>
            <a:endParaRPr lang="ru-RU" sz="9600" dirty="0" smtClean="0">
              <a:solidFill>
                <a:schemeClr val="bg1"/>
              </a:solidFill>
            </a:endParaRPr>
          </a:p>
          <a:p>
            <a:pPr marL="530352" indent="-457200"/>
            <a:endParaRPr lang="ru-RU" sz="9600" dirty="0">
              <a:solidFill>
                <a:schemeClr val="bg1"/>
              </a:solidFill>
            </a:endParaRPr>
          </a:p>
          <a:p>
            <a:pPr marL="530352" indent="-457200"/>
            <a:endParaRPr lang="ru-RU" sz="9600" dirty="0" smtClean="0">
              <a:solidFill>
                <a:schemeClr val="bg1"/>
              </a:solidFill>
            </a:endParaRPr>
          </a:p>
          <a:p>
            <a:pPr marL="530352" indent="-457200"/>
            <a:endParaRPr lang="ru-RU" sz="9600" dirty="0">
              <a:solidFill>
                <a:schemeClr val="bg1"/>
              </a:solidFill>
            </a:endParaRPr>
          </a:p>
          <a:p>
            <a:pPr marL="530352" indent="-457200"/>
            <a:endParaRPr lang="ru-RU" sz="9600" dirty="0" smtClean="0">
              <a:solidFill>
                <a:schemeClr val="bg1"/>
              </a:solidFill>
            </a:endParaRPr>
          </a:p>
          <a:p>
            <a:pPr marL="530352" indent="-457200"/>
            <a:endParaRPr lang="ru-RU" sz="9600" dirty="0">
              <a:solidFill>
                <a:schemeClr val="bg1"/>
              </a:solidFill>
            </a:endParaRPr>
          </a:p>
          <a:p>
            <a:pPr marL="530352" indent="-457200"/>
            <a:endParaRPr lang="ru-RU" sz="9600" dirty="0" smtClean="0">
              <a:solidFill>
                <a:schemeClr val="bg1"/>
              </a:solidFill>
            </a:endParaRPr>
          </a:p>
          <a:p>
            <a:pPr marL="530352" indent="-457200"/>
            <a:endParaRPr lang="ru-RU" sz="9600" dirty="0">
              <a:solidFill>
                <a:schemeClr val="bg1"/>
              </a:solidFill>
            </a:endParaRPr>
          </a:p>
          <a:p>
            <a:pPr marL="530352" indent="-457200"/>
            <a:r>
              <a:rPr lang="ru-RU" sz="9600" dirty="0" smtClean="0">
                <a:solidFill>
                  <a:schemeClr val="bg1"/>
                </a:solidFill>
              </a:rPr>
              <a:t>      </a:t>
            </a:r>
            <a:r>
              <a:rPr lang="ru-RU" sz="9600" dirty="0" smtClean="0">
                <a:solidFill>
                  <a:srgbClr val="FF0000"/>
                </a:solidFill>
              </a:rPr>
              <a:t>Вариант  2</a:t>
            </a:r>
          </a:p>
          <a:p>
            <a:pPr marL="530352" indent="-457200"/>
            <a:r>
              <a:rPr lang="ru-RU" sz="9600" dirty="0" smtClean="0">
                <a:solidFill>
                  <a:schemeClr val="bg1"/>
                </a:solidFill>
              </a:rPr>
              <a:t>    </a:t>
            </a:r>
            <a:r>
              <a:rPr lang="ru-RU" sz="9600" dirty="0" smtClean="0">
                <a:solidFill>
                  <a:srgbClr val="FF0000"/>
                </a:solidFill>
              </a:rPr>
              <a:t> </a:t>
            </a:r>
            <a:r>
              <a:rPr lang="ru-RU" sz="9600" dirty="0">
                <a:solidFill>
                  <a:srgbClr val="FF0000"/>
                </a:solidFill>
              </a:rPr>
              <a:t>1) </a:t>
            </a:r>
            <a:r>
              <a:rPr lang="en-US" sz="9600" dirty="0">
                <a:solidFill>
                  <a:schemeClr val="bg1"/>
                </a:solidFill>
              </a:rPr>
              <a:t>x</a:t>
            </a:r>
            <a:r>
              <a:rPr lang="en-US" sz="9600" baseline="30000" dirty="0">
                <a:solidFill>
                  <a:schemeClr val="bg1"/>
                </a:solidFill>
              </a:rPr>
              <a:t>2</a:t>
            </a:r>
            <a:r>
              <a:rPr lang="en-US" sz="9600" dirty="0">
                <a:solidFill>
                  <a:schemeClr val="bg1"/>
                </a:solidFill>
              </a:rPr>
              <a:t> – </a:t>
            </a:r>
            <a:r>
              <a:rPr lang="ru-RU" sz="9600" dirty="0">
                <a:solidFill>
                  <a:schemeClr val="bg1"/>
                </a:solidFill>
              </a:rPr>
              <a:t>6</a:t>
            </a:r>
            <a:r>
              <a:rPr lang="en-US" sz="9600" dirty="0" err="1" smtClean="0">
                <a:solidFill>
                  <a:schemeClr val="bg1"/>
                </a:solidFill>
              </a:rPr>
              <a:t>xy</a:t>
            </a:r>
            <a:r>
              <a:rPr lang="en-US" sz="9600" dirty="0" smtClean="0">
                <a:solidFill>
                  <a:schemeClr val="bg1"/>
                </a:solidFill>
              </a:rPr>
              <a:t> </a:t>
            </a:r>
            <a:r>
              <a:rPr lang="en-US" sz="9600" dirty="0">
                <a:solidFill>
                  <a:schemeClr val="bg1"/>
                </a:solidFill>
              </a:rPr>
              <a:t>+ </a:t>
            </a:r>
            <a:r>
              <a:rPr lang="ru-RU" sz="9600" dirty="0" smtClean="0">
                <a:solidFill>
                  <a:schemeClr val="bg1"/>
                </a:solidFill>
              </a:rPr>
              <a:t>9</a:t>
            </a:r>
            <a:r>
              <a:rPr lang="en-US" sz="9600" dirty="0" smtClean="0">
                <a:solidFill>
                  <a:schemeClr val="bg1"/>
                </a:solidFill>
              </a:rPr>
              <a:t>y</a:t>
            </a:r>
            <a:r>
              <a:rPr lang="en-US" sz="9600" baseline="30000" dirty="0" smtClean="0">
                <a:solidFill>
                  <a:schemeClr val="bg1"/>
                </a:solidFill>
              </a:rPr>
              <a:t>2</a:t>
            </a:r>
            <a:r>
              <a:rPr lang="en-US" sz="9600" dirty="0">
                <a:solidFill>
                  <a:schemeClr val="bg1"/>
                </a:solidFill>
              </a:rPr>
              <a:t> </a:t>
            </a:r>
            <a:br>
              <a:rPr lang="en-US" sz="9600" dirty="0">
                <a:solidFill>
                  <a:schemeClr val="bg1"/>
                </a:solidFill>
              </a:rPr>
            </a:br>
            <a:r>
              <a:rPr lang="en-US" sz="9600" dirty="0">
                <a:solidFill>
                  <a:srgbClr val="FF0000"/>
                </a:solidFill>
              </a:rPr>
              <a:t>2) </a:t>
            </a:r>
            <a:r>
              <a:rPr lang="ru-RU" sz="9600" dirty="0" smtClean="0">
                <a:solidFill>
                  <a:schemeClr val="bg1"/>
                </a:solidFill>
              </a:rPr>
              <a:t>36</a:t>
            </a:r>
            <a:r>
              <a:rPr lang="en-US" sz="9600" dirty="0" smtClean="0">
                <a:solidFill>
                  <a:schemeClr val="bg1"/>
                </a:solidFill>
              </a:rPr>
              <a:t>a</a:t>
            </a:r>
            <a:r>
              <a:rPr lang="en-US" sz="9600" baseline="30000" dirty="0" smtClean="0">
                <a:solidFill>
                  <a:schemeClr val="bg1"/>
                </a:solidFill>
              </a:rPr>
              <a:t>2</a:t>
            </a:r>
            <a:r>
              <a:rPr lang="en-US" sz="9600" baseline="30000" dirty="0">
                <a:solidFill>
                  <a:schemeClr val="bg1"/>
                </a:solidFill>
              </a:rPr>
              <a:t> </a:t>
            </a:r>
            <a:r>
              <a:rPr lang="en-US" sz="9600" dirty="0">
                <a:solidFill>
                  <a:schemeClr val="bg1"/>
                </a:solidFill>
              </a:rPr>
              <a:t>+ </a:t>
            </a:r>
            <a:r>
              <a:rPr lang="ru-RU" sz="9600" dirty="0" smtClean="0">
                <a:solidFill>
                  <a:schemeClr val="bg1"/>
                </a:solidFill>
              </a:rPr>
              <a:t>12</a:t>
            </a:r>
            <a:r>
              <a:rPr lang="en-US" sz="9600" dirty="0" smtClean="0">
                <a:solidFill>
                  <a:schemeClr val="bg1"/>
                </a:solidFill>
              </a:rPr>
              <a:t>a </a:t>
            </a:r>
            <a:r>
              <a:rPr lang="en-US" sz="9600" dirty="0">
                <a:solidFill>
                  <a:schemeClr val="bg1"/>
                </a:solidFill>
              </a:rPr>
              <a:t>+ 1</a:t>
            </a:r>
            <a:br>
              <a:rPr lang="en-US" sz="9600" dirty="0">
                <a:solidFill>
                  <a:schemeClr val="bg1"/>
                </a:solidFill>
              </a:rPr>
            </a:br>
            <a:r>
              <a:rPr lang="en-US" sz="9600" dirty="0">
                <a:solidFill>
                  <a:srgbClr val="FF0000"/>
                </a:solidFill>
              </a:rPr>
              <a:t>3) </a:t>
            </a:r>
            <a:r>
              <a:rPr lang="ru-RU" sz="9600" dirty="0">
                <a:solidFill>
                  <a:schemeClr val="bg1"/>
                </a:solidFill>
              </a:rPr>
              <a:t>9</a:t>
            </a:r>
            <a:r>
              <a:rPr lang="en-US" sz="9600" dirty="0" smtClean="0">
                <a:solidFill>
                  <a:schemeClr val="bg1"/>
                </a:solidFill>
              </a:rPr>
              <a:t>a</a:t>
            </a:r>
            <a:r>
              <a:rPr lang="en-US" sz="9600" baseline="30000" dirty="0" smtClean="0">
                <a:solidFill>
                  <a:schemeClr val="bg1"/>
                </a:solidFill>
              </a:rPr>
              <a:t>2</a:t>
            </a:r>
            <a:r>
              <a:rPr lang="en-US" sz="9600" dirty="0">
                <a:solidFill>
                  <a:schemeClr val="bg1"/>
                </a:solidFill>
              </a:rPr>
              <a:t> – </a:t>
            </a:r>
            <a:r>
              <a:rPr lang="ru-RU" sz="9600" dirty="0" smtClean="0">
                <a:solidFill>
                  <a:schemeClr val="bg1"/>
                </a:solidFill>
              </a:rPr>
              <a:t>30</a:t>
            </a:r>
            <a:r>
              <a:rPr lang="en-US" sz="9600" dirty="0" smtClean="0">
                <a:solidFill>
                  <a:schemeClr val="bg1"/>
                </a:solidFill>
              </a:rPr>
              <a:t>a </a:t>
            </a:r>
            <a:r>
              <a:rPr lang="en-US" sz="9600" dirty="0">
                <a:solidFill>
                  <a:schemeClr val="bg1"/>
                </a:solidFill>
              </a:rPr>
              <a:t>+ </a:t>
            </a:r>
            <a:r>
              <a:rPr lang="ru-RU" sz="9600" dirty="0" smtClean="0">
                <a:solidFill>
                  <a:schemeClr val="bg1"/>
                </a:solidFill>
              </a:rPr>
              <a:t>25</a:t>
            </a:r>
            <a:r>
              <a:rPr lang="en-US" sz="9600" dirty="0">
                <a:solidFill>
                  <a:schemeClr val="bg1"/>
                </a:solidFill>
              </a:rPr>
              <a:t/>
            </a:r>
            <a:br>
              <a:rPr lang="en-US" sz="9600" dirty="0">
                <a:solidFill>
                  <a:schemeClr val="bg1"/>
                </a:solidFill>
              </a:rPr>
            </a:br>
            <a:r>
              <a:rPr lang="en-US" sz="9600" dirty="0">
                <a:solidFill>
                  <a:srgbClr val="FF0000"/>
                </a:solidFill>
              </a:rPr>
              <a:t>4) </a:t>
            </a:r>
            <a:r>
              <a:rPr lang="en-US" sz="9600" dirty="0" smtClean="0">
                <a:solidFill>
                  <a:schemeClr val="bg1"/>
                </a:solidFill>
              </a:rPr>
              <a:t>(</a:t>
            </a:r>
            <a:r>
              <a:rPr lang="ru-RU" sz="9600" dirty="0" smtClean="0">
                <a:solidFill>
                  <a:schemeClr val="bg1"/>
                </a:solidFill>
              </a:rPr>
              <a:t>2</a:t>
            </a:r>
            <a:r>
              <a:rPr lang="en-US" sz="9600" dirty="0" smtClean="0">
                <a:solidFill>
                  <a:schemeClr val="bg1"/>
                </a:solidFill>
              </a:rPr>
              <a:t>b </a:t>
            </a:r>
            <a:r>
              <a:rPr lang="en-US" sz="9600" dirty="0">
                <a:solidFill>
                  <a:schemeClr val="bg1"/>
                </a:solidFill>
              </a:rPr>
              <a:t>– 1</a:t>
            </a:r>
            <a:r>
              <a:rPr lang="en-US" sz="9600" dirty="0" smtClean="0">
                <a:solidFill>
                  <a:schemeClr val="bg1"/>
                </a:solidFill>
              </a:rPr>
              <a:t>)(</a:t>
            </a:r>
            <a:r>
              <a:rPr lang="ru-RU" sz="9600" dirty="0" smtClean="0">
                <a:solidFill>
                  <a:schemeClr val="bg1"/>
                </a:solidFill>
              </a:rPr>
              <a:t>2</a:t>
            </a:r>
            <a:r>
              <a:rPr lang="en-US" sz="9600" dirty="0" smtClean="0">
                <a:solidFill>
                  <a:schemeClr val="bg1"/>
                </a:solidFill>
              </a:rPr>
              <a:t>b </a:t>
            </a:r>
            <a:r>
              <a:rPr lang="en-US" sz="9600" dirty="0">
                <a:solidFill>
                  <a:schemeClr val="bg1"/>
                </a:solidFill>
              </a:rPr>
              <a:t>+ 1)</a:t>
            </a:r>
            <a:br>
              <a:rPr lang="en-US" sz="9600" dirty="0">
                <a:solidFill>
                  <a:schemeClr val="bg1"/>
                </a:solidFill>
              </a:rPr>
            </a:br>
            <a:r>
              <a:rPr lang="en-US" sz="9600" dirty="0">
                <a:solidFill>
                  <a:srgbClr val="FF0000"/>
                </a:solidFill>
              </a:rPr>
              <a:t>5) </a:t>
            </a:r>
            <a:r>
              <a:rPr lang="ru-RU" sz="9600" dirty="0" smtClean="0">
                <a:solidFill>
                  <a:schemeClr val="bg1"/>
                </a:solidFill>
              </a:rPr>
              <a:t>9</a:t>
            </a:r>
            <a:r>
              <a:rPr lang="en-US" sz="9600" dirty="0" smtClean="0">
                <a:solidFill>
                  <a:schemeClr val="bg1"/>
                </a:solidFill>
              </a:rPr>
              <a:t>x</a:t>
            </a:r>
            <a:r>
              <a:rPr lang="en-US" sz="9600" baseline="30000" dirty="0" smtClean="0">
                <a:solidFill>
                  <a:schemeClr val="bg1"/>
                </a:solidFill>
              </a:rPr>
              <a:t>2</a:t>
            </a:r>
            <a:r>
              <a:rPr lang="en-US" sz="9600" dirty="0">
                <a:solidFill>
                  <a:schemeClr val="bg1"/>
                </a:solidFill>
              </a:rPr>
              <a:t> – </a:t>
            </a:r>
            <a:r>
              <a:rPr lang="ru-RU" sz="9600" dirty="0" smtClean="0">
                <a:solidFill>
                  <a:schemeClr val="bg1"/>
                </a:solidFill>
              </a:rPr>
              <a:t>12</a:t>
            </a:r>
            <a:r>
              <a:rPr lang="en-US" sz="9600" dirty="0" err="1" smtClean="0">
                <a:solidFill>
                  <a:schemeClr val="bg1"/>
                </a:solidFill>
              </a:rPr>
              <a:t>xy</a:t>
            </a:r>
            <a:r>
              <a:rPr lang="en-US" sz="9600" dirty="0" smtClean="0">
                <a:solidFill>
                  <a:schemeClr val="bg1"/>
                </a:solidFill>
              </a:rPr>
              <a:t> </a:t>
            </a:r>
            <a:r>
              <a:rPr lang="en-US" sz="9600" dirty="0">
                <a:solidFill>
                  <a:schemeClr val="bg1"/>
                </a:solidFill>
              </a:rPr>
              <a:t>+ </a:t>
            </a:r>
            <a:r>
              <a:rPr lang="en-US" sz="9600" dirty="0" smtClean="0">
                <a:solidFill>
                  <a:schemeClr val="bg1"/>
                </a:solidFill>
              </a:rPr>
              <a:t>4y</a:t>
            </a:r>
            <a:r>
              <a:rPr lang="en-US" sz="9600" baseline="30000" dirty="0" smtClean="0">
                <a:solidFill>
                  <a:schemeClr val="bg1"/>
                </a:solidFill>
              </a:rPr>
              <a:t>2</a:t>
            </a:r>
            <a:r>
              <a:rPr lang="en-US" sz="9600" dirty="0">
                <a:solidFill>
                  <a:schemeClr val="bg1"/>
                </a:solidFill>
              </a:rPr>
              <a:t> </a:t>
            </a:r>
            <a:br>
              <a:rPr lang="en-US" sz="9600" dirty="0">
                <a:solidFill>
                  <a:schemeClr val="bg1"/>
                </a:solidFill>
              </a:rPr>
            </a:br>
            <a:r>
              <a:rPr lang="en-US" sz="9600" dirty="0">
                <a:solidFill>
                  <a:srgbClr val="FF0000"/>
                </a:solidFill>
              </a:rPr>
              <a:t>6) </a:t>
            </a:r>
            <a:r>
              <a:rPr lang="en-US" sz="9600" dirty="0">
                <a:solidFill>
                  <a:schemeClr val="bg1"/>
                </a:solidFill>
              </a:rPr>
              <a:t>(</a:t>
            </a:r>
            <a:r>
              <a:rPr lang="en-US" sz="9600" dirty="0" err="1">
                <a:solidFill>
                  <a:schemeClr val="bg1"/>
                </a:solidFill>
              </a:rPr>
              <a:t>xy</a:t>
            </a:r>
            <a:r>
              <a:rPr lang="en-US" sz="9600" dirty="0">
                <a:solidFill>
                  <a:schemeClr val="bg1"/>
                </a:solidFill>
              </a:rPr>
              <a:t> – </a:t>
            </a:r>
            <a:r>
              <a:rPr lang="ru-RU" sz="9600" dirty="0" smtClean="0">
                <a:solidFill>
                  <a:schemeClr val="bg1"/>
                </a:solidFill>
              </a:rPr>
              <a:t>2</a:t>
            </a:r>
            <a:r>
              <a:rPr lang="en-US" sz="9600" dirty="0" smtClean="0">
                <a:solidFill>
                  <a:schemeClr val="bg1"/>
                </a:solidFill>
              </a:rPr>
              <a:t>)(</a:t>
            </a:r>
            <a:r>
              <a:rPr lang="en-US" sz="9600" dirty="0" err="1">
                <a:solidFill>
                  <a:schemeClr val="bg1"/>
                </a:solidFill>
              </a:rPr>
              <a:t>xy</a:t>
            </a:r>
            <a:r>
              <a:rPr lang="en-US" sz="9600" dirty="0">
                <a:solidFill>
                  <a:schemeClr val="bg1"/>
                </a:solidFill>
              </a:rPr>
              <a:t> + </a:t>
            </a:r>
            <a:r>
              <a:rPr lang="ru-RU" sz="9600" dirty="0" smtClean="0">
                <a:solidFill>
                  <a:schemeClr val="bg1"/>
                </a:solidFill>
              </a:rPr>
              <a:t>2</a:t>
            </a:r>
            <a:r>
              <a:rPr lang="en-US" sz="9600" dirty="0" smtClean="0">
                <a:solidFill>
                  <a:schemeClr val="bg1"/>
                </a:solidFill>
              </a:rPr>
              <a:t>)</a:t>
            </a:r>
            <a:r>
              <a:rPr lang="en-US" sz="9600" dirty="0">
                <a:solidFill>
                  <a:schemeClr val="bg1"/>
                </a:solidFill>
              </a:rPr>
              <a:t/>
            </a:r>
            <a:br>
              <a:rPr lang="en-US" sz="9600" dirty="0">
                <a:solidFill>
                  <a:schemeClr val="bg1"/>
                </a:solidFill>
              </a:rPr>
            </a:br>
            <a:r>
              <a:rPr lang="en-US" sz="9600" dirty="0">
                <a:solidFill>
                  <a:srgbClr val="FF0000"/>
                </a:solidFill>
              </a:rPr>
              <a:t>7) </a:t>
            </a:r>
            <a:r>
              <a:rPr lang="en-US" sz="9600" dirty="0" smtClean="0">
                <a:solidFill>
                  <a:schemeClr val="bg1"/>
                </a:solidFill>
              </a:rPr>
              <a:t>(</a:t>
            </a:r>
            <a:r>
              <a:rPr lang="ru-RU" sz="9600" dirty="0" smtClean="0">
                <a:solidFill>
                  <a:schemeClr val="bg1"/>
                </a:solidFill>
              </a:rPr>
              <a:t>2</a:t>
            </a:r>
            <a:r>
              <a:rPr lang="en-US" sz="9600" dirty="0" smtClean="0">
                <a:solidFill>
                  <a:schemeClr val="bg1"/>
                </a:solidFill>
              </a:rPr>
              <a:t>m-n)(</a:t>
            </a:r>
            <a:r>
              <a:rPr lang="ru-RU" sz="9600" dirty="0" smtClean="0">
                <a:solidFill>
                  <a:schemeClr val="bg1"/>
                </a:solidFill>
              </a:rPr>
              <a:t>2</a:t>
            </a:r>
            <a:r>
              <a:rPr lang="en-US" sz="9600" dirty="0" smtClean="0">
                <a:solidFill>
                  <a:schemeClr val="bg1"/>
                </a:solidFill>
              </a:rPr>
              <a:t>m </a:t>
            </a:r>
            <a:r>
              <a:rPr lang="en-US" sz="9600" dirty="0">
                <a:solidFill>
                  <a:schemeClr val="bg1"/>
                </a:solidFill>
              </a:rPr>
              <a:t>+ </a:t>
            </a:r>
            <a:r>
              <a:rPr lang="en-US" sz="9600" dirty="0" smtClean="0">
                <a:solidFill>
                  <a:schemeClr val="bg1"/>
                </a:solidFill>
              </a:rPr>
              <a:t>n</a:t>
            </a:r>
            <a:r>
              <a:rPr lang="en-US" sz="9600" dirty="0">
                <a:solidFill>
                  <a:schemeClr val="bg1"/>
                </a:solidFill>
              </a:rPr>
              <a:t>)</a:t>
            </a:r>
            <a:br>
              <a:rPr lang="en-US" sz="9600" dirty="0">
                <a:solidFill>
                  <a:schemeClr val="bg1"/>
                </a:solidFill>
              </a:rPr>
            </a:br>
            <a:r>
              <a:rPr lang="en-US" sz="9600" dirty="0">
                <a:solidFill>
                  <a:srgbClr val="FF0000"/>
                </a:solidFill>
              </a:rPr>
              <a:t>8) </a:t>
            </a:r>
            <a:r>
              <a:rPr lang="en-US" sz="9600" dirty="0" smtClean="0">
                <a:solidFill>
                  <a:schemeClr val="bg1"/>
                </a:solidFill>
              </a:rPr>
              <a:t>(</a:t>
            </a:r>
            <a:r>
              <a:rPr lang="ru-RU" sz="9600" dirty="0" smtClean="0">
                <a:solidFill>
                  <a:schemeClr val="bg1"/>
                </a:solidFill>
              </a:rPr>
              <a:t>2</a:t>
            </a:r>
            <a:r>
              <a:rPr lang="en-US" sz="9600" dirty="0" smtClean="0">
                <a:solidFill>
                  <a:schemeClr val="bg1"/>
                </a:solidFill>
              </a:rPr>
              <a:t>a </a:t>
            </a:r>
            <a:r>
              <a:rPr lang="en-US" sz="9600" dirty="0">
                <a:solidFill>
                  <a:schemeClr val="bg1"/>
                </a:solidFill>
              </a:rPr>
              <a:t>– </a:t>
            </a:r>
            <a:r>
              <a:rPr lang="ru-RU" sz="9600" dirty="0" smtClean="0">
                <a:solidFill>
                  <a:schemeClr val="bg1"/>
                </a:solidFill>
              </a:rPr>
              <a:t>3</a:t>
            </a:r>
            <a:r>
              <a:rPr lang="en-US" sz="9600" dirty="0" smtClean="0">
                <a:solidFill>
                  <a:schemeClr val="bg1"/>
                </a:solidFill>
              </a:rPr>
              <a:t>b)(</a:t>
            </a:r>
            <a:r>
              <a:rPr lang="ru-RU" sz="9600" dirty="0" smtClean="0">
                <a:solidFill>
                  <a:schemeClr val="bg1"/>
                </a:solidFill>
              </a:rPr>
              <a:t>2</a:t>
            </a:r>
            <a:r>
              <a:rPr lang="en-US" sz="9600" dirty="0" smtClean="0">
                <a:solidFill>
                  <a:schemeClr val="bg1"/>
                </a:solidFill>
              </a:rPr>
              <a:t>a </a:t>
            </a:r>
            <a:r>
              <a:rPr lang="en-US" sz="9600" dirty="0">
                <a:solidFill>
                  <a:schemeClr val="bg1"/>
                </a:solidFill>
              </a:rPr>
              <a:t>+ </a:t>
            </a:r>
            <a:r>
              <a:rPr lang="ru-RU" sz="9600" dirty="0" smtClean="0">
                <a:solidFill>
                  <a:schemeClr val="bg1"/>
                </a:solidFill>
              </a:rPr>
              <a:t>3</a:t>
            </a:r>
            <a:r>
              <a:rPr lang="en-US" sz="9600" dirty="0" smtClean="0">
                <a:solidFill>
                  <a:schemeClr val="bg1"/>
                </a:solidFill>
              </a:rPr>
              <a:t>b</a:t>
            </a:r>
            <a:r>
              <a:rPr lang="en-US" sz="9600" dirty="0">
                <a:solidFill>
                  <a:schemeClr val="bg1"/>
                </a:solidFill>
              </a:rPr>
              <a:t>)</a:t>
            </a:r>
            <a:br>
              <a:rPr lang="en-US" sz="9600" dirty="0">
                <a:solidFill>
                  <a:schemeClr val="bg1"/>
                </a:solidFill>
              </a:rPr>
            </a:br>
            <a:r>
              <a:rPr lang="en-US" sz="9600" dirty="0">
                <a:solidFill>
                  <a:srgbClr val="FF0000"/>
                </a:solidFill>
              </a:rPr>
              <a:t>9) </a:t>
            </a:r>
            <a:r>
              <a:rPr lang="en-US" sz="9600" dirty="0">
                <a:solidFill>
                  <a:schemeClr val="bg1"/>
                </a:solidFill>
              </a:rPr>
              <a:t>a</a:t>
            </a:r>
            <a:r>
              <a:rPr lang="en-US" sz="9600" baseline="30000" dirty="0">
                <a:solidFill>
                  <a:schemeClr val="bg1"/>
                </a:solidFill>
              </a:rPr>
              <a:t>2 </a:t>
            </a:r>
            <a:r>
              <a:rPr lang="en-US" sz="9600" dirty="0">
                <a:solidFill>
                  <a:schemeClr val="bg1"/>
                </a:solidFill>
              </a:rPr>
              <a:t>+ </a:t>
            </a:r>
            <a:r>
              <a:rPr lang="ru-RU" sz="9600" dirty="0">
                <a:solidFill>
                  <a:schemeClr val="bg1"/>
                </a:solidFill>
              </a:rPr>
              <a:t>6</a:t>
            </a:r>
            <a:r>
              <a:rPr lang="en-US" sz="9600" dirty="0" smtClean="0">
                <a:solidFill>
                  <a:schemeClr val="bg1"/>
                </a:solidFill>
              </a:rPr>
              <a:t>a </a:t>
            </a:r>
            <a:r>
              <a:rPr lang="en-US" sz="9600" dirty="0">
                <a:solidFill>
                  <a:schemeClr val="bg1"/>
                </a:solidFill>
              </a:rPr>
              <a:t>+ </a:t>
            </a:r>
            <a:r>
              <a:rPr lang="ru-RU" sz="9600" dirty="0">
                <a:solidFill>
                  <a:schemeClr val="bg1"/>
                </a:solidFill>
              </a:rPr>
              <a:t>9</a:t>
            </a:r>
            <a:r>
              <a:rPr lang="en-US" sz="9600" dirty="0">
                <a:solidFill>
                  <a:schemeClr val="bg1"/>
                </a:solidFill>
              </a:rPr>
              <a:t/>
            </a:r>
            <a:br>
              <a:rPr lang="en-US" sz="9600" dirty="0">
                <a:solidFill>
                  <a:schemeClr val="bg1"/>
                </a:solidFill>
              </a:rPr>
            </a:br>
            <a:r>
              <a:rPr lang="en-US" sz="9600" dirty="0">
                <a:solidFill>
                  <a:srgbClr val="FF0000"/>
                </a:solidFill>
              </a:rPr>
              <a:t>10) </a:t>
            </a:r>
            <a:r>
              <a:rPr lang="ru-RU" sz="9600" dirty="0" smtClean="0">
                <a:solidFill>
                  <a:schemeClr val="bg1"/>
                </a:solidFill>
              </a:rPr>
              <a:t>9</a:t>
            </a:r>
            <a:r>
              <a:rPr lang="en-US" sz="9600" dirty="0" smtClean="0">
                <a:solidFill>
                  <a:schemeClr val="bg1"/>
                </a:solidFill>
              </a:rPr>
              <a:t> </a:t>
            </a:r>
            <a:r>
              <a:rPr lang="en-US" sz="9600" dirty="0">
                <a:solidFill>
                  <a:schemeClr val="bg1"/>
                </a:solidFill>
              </a:rPr>
              <a:t>– </a:t>
            </a:r>
            <a:r>
              <a:rPr lang="ru-RU" sz="9600" dirty="0" smtClean="0">
                <a:solidFill>
                  <a:schemeClr val="bg1"/>
                </a:solidFill>
              </a:rPr>
              <a:t>6</a:t>
            </a:r>
            <a:r>
              <a:rPr lang="en-US" sz="9600" dirty="0" smtClean="0">
                <a:solidFill>
                  <a:schemeClr val="bg1"/>
                </a:solidFill>
              </a:rPr>
              <a:t>b </a:t>
            </a:r>
            <a:r>
              <a:rPr lang="en-US" sz="9600" dirty="0">
                <a:solidFill>
                  <a:schemeClr val="bg1"/>
                </a:solidFill>
              </a:rPr>
              <a:t>+ b</a:t>
            </a:r>
            <a:r>
              <a:rPr lang="en-US" sz="9600" baseline="30000" dirty="0">
                <a:solidFill>
                  <a:schemeClr val="bg1"/>
                </a:solidFill>
              </a:rPr>
              <a:t>2</a:t>
            </a:r>
            <a:r>
              <a:rPr lang="en-US" sz="9600" dirty="0">
                <a:solidFill>
                  <a:schemeClr val="bg1"/>
                </a:solidFill>
              </a:rPr>
              <a:t/>
            </a:r>
            <a:br>
              <a:rPr lang="en-US" sz="9600" dirty="0">
                <a:solidFill>
                  <a:schemeClr val="bg1"/>
                </a:solidFill>
              </a:rPr>
            </a:br>
            <a:r>
              <a:rPr lang="en-US" sz="9600" dirty="0">
                <a:solidFill>
                  <a:srgbClr val="FF0000"/>
                </a:solidFill>
              </a:rPr>
              <a:t>11) </a:t>
            </a:r>
            <a:r>
              <a:rPr lang="en-US" sz="9600" dirty="0">
                <a:solidFill>
                  <a:schemeClr val="bg1"/>
                </a:solidFill>
              </a:rPr>
              <a:t>(</a:t>
            </a:r>
            <a:r>
              <a:rPr lang="en-US" sz="9600" dirty="0" smtClean="0">
                <a:solidFill>
                  <a:schemeClr val="bg1"/>
                </a:solidFill>
              </a:rPr>
              <a:t>1</a:t>
            </a:r>
            <a:r>
              <a:rPr lang="ru-RU" sz="9600" dirty="0" smtClean="0">
                <a:solidFill>
                  <a:schemeClr val="bg1"/>
                </a:solidFill>
              </a:rPr>
              <a:t>4</a:t>
            </a:r>
            <a:r>
              <a:rPr lang="en-US" sz="9600" dirty="0" smtClean="0">
                <a:solidFill>
                  <a:schemeClr val="bg1"/>
                </a:solidFill>
              </a:rPr>
              <a:t>a </a:t>
            </a:r>
            <a:r>
              <a:rPr lang="en-US" sz="9600" dirty="0">
                <a:solidFill>
                  <a:schemeClr val="bg1"/>
                </a:solidFill>
              </a:rPr>
              <a:t>– 25c)(25c +</a:t>
            </a:r>
            <a:r>
              <a:rPr lang="en-US" sz="9600" dirty="0" smtClean="0">
                <a:solidFill>
                  <a:schemeClr val="bg1"/>
                </a:solidFill>
              </a:rPr>
              <a:t>1</a:t>
            </a:r>
            <a:r>
              <a:rPr lang="ru-RU" sz="9600" dirty="0">
                <a:solidFill>
                  <a:schemeClr val="bg1"/>
                </a:solidFill>
              </a:rPr>
              <a:t>4</a:t>
            </a:r>
            <a:r>
              <a:rPr lang="en-US" sz="9600" dirty="0" smtClean="0">
                <a:solidFill>
                  <a:schemeClr val="bg1"/>
                </a:solidFill>
              </a:rPr>
              <a:t>a</a:t>
            </a:r>
            <a:r>
              <a:rPr lang="en-US" sz="9600" dirty="0">
                <a:solidFill>
                  <a:schemeClr val="bg1"/>
                </a:solidFill>
              </a:rPr>
              <a:t>)</a:t>
            </a:r>
            <a:endParaRPr lang="ru-RU" sz="9600" dirty="0">
              <a:solidFill>
                <a:schemeClr val="bg1"/>
              </a:solidFill>
            </a:endParaRPr>
          </a:p>
          <a:p>
            <a:pPr marL="530352" indent="-457200"/>
            <a:endParaRPr lang="ru-RU" sz="9600" dirty="0">
              <a:solidFill>
                <a:schemeClr val="bg1"/>
              </a:solidFill>
            </a:endParaRPr>
          </a:p>
          <a:p>
            <a:pPr marL="530352" indent="-457200"/>
            <a:endParaRPr lang="ru-RU" sz="9600" dirty="0">
              <a:solidFill>
                <a:schemeClr val="bg1"/>
              </a:solidFill>
            </a:endParaRPr>
          </a:p>
          <a:p>
            <a:pPr marL="530352" indent="-457200"/>
            <a:endParaRPr lang="ru-RU" sz="9600" dirty="0">
              <a:solidFill>
                <a:schemeClr val="bg1"/>
              </a:solidFill>
            </a:endParaRPr>
          </a:p>
          <a:p>
            <a:pPr marL="530352" indent="-457200"/>
            <a:endParaRPr lang="ru-RU" sz="4400" dirty="0">
              <a:solidFill>
                <a:schemeClr val="bg1"/>
              </a:solidFill>
            </a:endParaRPr>
          </a:p>
          <a:p>
            <a:pPr marL="530352" indent="-457200"/>
            <a:endParaRPr lang="ru-RU" sz="4400" dirty="0">
              <a:solidFill>
                <a:schemeClr val="bg1"/>
              </a:solidFill>
            </a:endParaRPr>
          </a:p>
          <a:p>
            <a:pPr marL="530352" indent="-457200"/>
            <a:endParaRPr lang="ru-RU" sz="4400" dirty="0">
              <a:solidFill>
                <a:schemeClr val="bg1"/>
              </a:solidFill>
            </a:endParaRPr>
          </a:p>
          <a:p>
            <a:r>
              <a:rPr lang="ru-RU" sz="4400" dirty="0">
                <a:solidFill>
                  <a:schemeClr val="bg1"/>
                </a:solidFill>
              </a:rPr>
              <a:t/>
            </a:r>
            <a:br>
              <a:rPr lang="ru-RU" sz="4400" dirty="0">
                <a:solidFill>
                  <a:schemeClr val="bg1"/>
                </a:solidFill>
              </a:rPr>
            </a:br>
            <a:r>
              <a:rPr lang="ru-RU" sz="2400" dirty="0">
                <a:solidFill>
                  <a:schemeClr val="bg1"/>
                </a:solidFill>
              </a:rPr>
              <a:t/>
            </a:r>
            <a:br>
              <a:rPr lang="ru-RU" sz="2400" dirty="0">
                <a:solidFill>
                  <a:schemeClr val="bg1"/>
                </a:solidFill>
              </a:rPr>
            </a:br>
            <a:r>
              <a:rPr lang="ru-RU" sz="2400" dirty="0">
                <a:solidFill>
                  <a:schemeClr val="bg1"/>
                </a:solidFill>
              </a:rPr>
              <a:t/>
            </a:r>
            <a:br>
              <a:rPr lang="ru-RU" sz="2400" dirty="0">
                <a:solidFill>
                  <a:schemeClr val="bg1"/>
                </a:solidFill>
              </a:rPr>
            </a:br>
            <a:r>
              <a:rPr lang="ru-RU" sz="2400" dirty="0">
                <a:solidFill>
                  <a:schemeClr val="bg1"/>
                </a:solidFill>
              </a:rPr>
              <a:t/>
            </a:r>
            <a:br>
              <a:rPr lang="ru-RU" sz="2400" dirty="0">
                <a:solidFill>
                  <a:schemeClr val="bg1"/>
                </a:solidFill>
              </a:rPr>
            </a:br>
            <a:endParaRPr lang="ru-RU" sz="2400" dirty="0">
              <a:solidFill>
                <a:schemeClr val="bg1"/>
              </a:solidFill>
            </a:endParaRPr>
          </a:p>
          <a:p>
            <a:endParaRPr lang="ru-RU" sz="2400" dirty="0">
              <a:solidFill>
                <a:schemeClr val="bg1"/>
              </a:solidFill>
            </a:endParaRPr>
          </a:p>
          <a:p>
            <a:pPr marL="530352" indent="-457200"/>
            <a:endParaRPr lang="ru-RU" sz="4400" dirty="0" smtClean="0">
              <a:solidFill>
                <a:schemeClr val="bg1"/>
              </a:solidFill>
            </a:endParaRPr>
          </a:p>
          <a:p>
            <a:pPr marL="530352" indent="-457200"/>
            <a:endParaRPr lang="ru-RU" sz="4400" dirty="0" smtClean="0">
              <a:solidFill>
                <a:schemeClr val="bg1"/>
              </a:solidFill>
            </a:endParaRPr>
          </a:p>
          <a:p>
            <a:pPr marL="530352" indent="-457200"/>
            <a:endParaRPr lang="ru-RU" sz="4400" dirty="0" smtClean="0">
              <a:solidFill>
                <a:schemeClr val="bg1"/>
              </a:solidFill>
            </a:endParaRPr>
          </a:p>
          <a:p>
            <a:pPr marL="530352" indent="-457200"/>
            <a:endParaRPr lang="ru-RU" sz="4400" dirty="0" smtClean="0">
              <a:solidFill>
                <a:schemeClr val="bg1"/>
              </a:solidFill>
            </a:endParaRPr>
          </a:p>
          <a:p>
            <a:pPr marL="530352" indent="-457200"/>
            <a:endParaRPr lang="ru-RU" sz="4400" dirty="0" smtClean="0">
              <a:solidFill>
                <a:schemeClr val="bg1"/>
              </a:solidFill>
            </a:endParaRPr>
          </a:p>
          <a:p>
            <a:pPr marL="530352" indent="-457200"/>
            <a:endParaRPr lang="ru-RU" sz="4400" dirty="0" smtClean="0">
              <a:solidFill>
                <a:schemeClr val="bg1"/>
              </a:solidFill>
            </a:endParaRPr>
          </a:p>
          <a:p>
            <a:pPr marL="530352" indent="-457200"/>
            <a:endParaRPr lang="ru-RU" sz="4400" dirty="0" smtClean="0">
              <a:solidFill>
                <a:schemeClr val="bg1"/>
              </a:solidFill>
            </a:endParaRPr>
          </a:p>
          <a:p>
            <a:r>
              <a:rPr lang="ru-RU" sz="4400" dirty="0" smtClean="0">
                <a:solidFill>
                  <a:schemeClr val="bg1"/>
                </a:solidFill>
              </a:rPr>
              <a:t/>
            </a:r>
            <a:br>
              <a:rPr lang="ru-RU" sz="4400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endParaRPr lang="ru-RU" dirty="0" smtClean="0">
              <a:solidFill>
                <a:schemeClr val="bg1"/>
              </a:solidFill>
            </a:endParaRPr>
          </a:p>
          <a:p>
            <a:endParaRPr lang="ru-RU" dirty="0">
              <a:solidFill>
                <a:schemeClr val="bg1"/>
              </a:solidFill>
            </a:endParaRPr>
          </a:p>
          <a:p>
            <a:endParaRPr lang="ru-RU" dirty="0" smtClean="0">
              <a:solidFill>
                <a:schemeClr val="bg1"/>
              </a:solidFill>
            </a:endParaRPr>
          </a:p>
          <a:p>
            <a:endParaRPr lang="ru-RU" dirty="0">
              <a:solidFill>
                <a:schemeClr val="bg1"/>
              </a:solidFill>
            </a:endParaRPr>
          </a:p>
          <a:p>
            <a:endParaRPr lang="ru-RU" dirty="0" smtClean="0">
              <a:solidFill>
                <a:schemeClr val="bg1"/>
              </a:solidFill>
            </a:endParaRPr>
          </a:p>
          <a:p>
            <a:endParaRPr lang="ru-RU" dirty="0" smtClean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9400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8</a:t>
            </a:fld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9512" y="7101408"/>
            <a:ext cx="10007486" cy="1008112"/>
          </a:xfrm>
        </p:spPr>
        <p:txBody>
          <a:bodyPr numCol="2">
            <a:normAutofit fontScale="25000" lnSpcReduction="20000"/>
          </a:bodyPr>
          <a:lstStyle/>
          <a:p>
            <a:pPr marL="530352" indent="-457200"/>
            <a:endParaRPr lang="ru-RU" sz="4400" dirty="0">
              <a:solidFill>
                <a:schemeClr val="bg1"/>
              </a:solidFill>
            </a:endParaRPr>
          </a:p>
          <a:p>
            <a:pPr marL="530352" indent="-457200"/>
            <a:endParaRPr lang="ru-RU" sz="4400" dirty="0" smtClean="0">
              <a:solidFill>
                <a:schemeClr val="bg1"/>
              </a:solidFill>
            </a:endParaRPr>
          </a:p>
          <a:p>
            <a:pPr marL="530352" indent="-457200"/>
            <a:endParaRPr lang="ru-RU" sz="4400" dirty="0">
              <a:solidFill>
                <a:schemeClr val="bg1"/>
              </a:solidFill>
            </a:endParaRPr>
          </a:p>
          <a:p>
            <a:pPr marL="530352" indent="-457200"/>
            <a:endParaRPr lang="ru-RU" sz="4400" dirty="0" smtClean="0">
              <a:solidFill>
                <a:schemeClr val="bg1"/>
              </a:solidFill>
            </a:endParaRPr>
          </a:p>
          <a:p>
            <a:pPr marL="530352" indent="-457200"/>
            <a:endParaRPr lang="ru-RU" sz="4400" dirty="0" smtClean="0">
              <a:solidFill>
                <a:schemeClr val="bg1"/>
              </a:solidFill>
            </a:endParaRPr>
          </a:p>
          <a:p>
            <a:r>
              <a:rPr lang="ru-RU" sz="4400" dirty="0" smtClean="0">
                <a:solidFill>
                  <a:schemeClr val="bg1"/>
                </a:solidFill>
              </a:rPr>
              <a:t/>
            </a:r>
            <a:br>
              <a:rPr lang="ru-RU" sz="4400" dirty="0" smtClean="0">
                <a:solidFill>
                  <a:schemeClr val="bg1"/>
                </a:solidFill>
              </a:rPr>
            </a:br>
            <a:r>
              <a:rPr lang="ru-RU" sz="4400" dirty="0" smtClean="0">
                <a:solidFill>
                  <a:schemeClr val="bg1"/>
                </a:solidFill>
              </a:rPr>
              <a:t/>
            </a:r>
            <a:br>
              <a:rPr lang="ru-RU" sz="4400" dirty="0" smtClean="0">
                <a:solidFill>
                  <a:schemeClr val="bg1"/>
                </a:solidFill>
              </a:rPr>
            </a:br>
            <a:r>
              <a:rPr lang="ru-RU" sz="4400" dirty="0" smtClean="0">
                <a:solidFill>
                  <a:schemeClr val="bg1"/>
                </a:solidFill>
              </a:rPr>
              <a:t> </a:t>
            </a:r>
          </a:p>
          <a:p>
            <a:r>
              <a:rPr lang="ru-RU" sz="4400" dirty="0" smtClean="0">
                <a:solidFill>
                  <a:schemeClr val="bg1"/>
                </a:solidFill>
              </a:rPr>
              <a:t/>
            </a:r>
            <a:br>
              <a:rPr lang="ru-RU" sz="4400" dirty="0" smtClean="0">
                <a:solidFill>
                  <a:schemeClr val="bg1"/>
                </a:solidFill>
              </a:rPr>
            </a:br>
            <a:r>
              <a:rPr lang="ru-RU" sz="4400" dirty="0" smtClean="0">
                <a:solidFill>
                  <a:schemeClr val="bg1"/>
                </a:solidFill>
              </a:rPr>
              <a:t/>
            </a:r>
            <a:br>
              <a:rPr lang="ru-RU" sz="4400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endParaRPr lang="ru-RU" dirty="0" smtClean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85800" y="188640"/>
            <a:ext cx="7702624" cy="1008112"/>
          </a:xfrm>
        </p:spPr>
        <p:txBody>
          <a:bodyPr/>
          <a:lstStyle/>
          <a:p>
            <a:r>
              <a:rPr lang="ru-RU" dirty="0" smtClean="0"/>
              <a:t>Ответы:</a:t>
            </a: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Прямоугольник 5"/>
              <p:cNvSpPr/>
              <p:nvPr/>
            </p:nvSpPr>
            <p:spPr>
              <a:xfrm>
                <a:off x="-396552" y="980729"/>
                <a:ext cx="9793088" cy="5262979"/>
              </a:xfrm>
              <a:prstGeom prst="rect">
                <a:avLst/>
              </a:prstGeom>
            </p:spPr>
            <p:txBody>
              <a:bodyPr wrap="square" numCol="2">
                <a:spAutoFit/>
              </a:bodyPr>
              <a:lstStyle/>
              <a:p>
                <a:pPr marL="530352" indent="-457200"/>
                <a:r>
                  <a:rPr lang="ru-RU" sz="2000" dirty="0" smtClean="0">
                    <a:solidFill>
                      <a:srgbClr val="FF0000"/>
                    </a:solidFill>
                  </a:rPr>
                  <a:t>     Вариант 1.</a:t>
                </a:r>
              </a:p>
              <a:p>
                <a:pPr marL="530352" indent="-457200"/>
                <a:r>
                  <a:rPr lang="ru-RU" dirty="0">
                    <a:solidFill>
                      <a:srgbClr val="FF0000"/>
                    </a:solidFill>
                  </a:rPr>
                  <a:t> </a:t>
                </a:r>
                <a:r>
                  <a:rPr lang="ru-RU" dirty="0" smtClean="0">
                    <a:solidFill>
                      <a:srgbClr val="FF0000"/>
                    </a:solidFill>
                  </a:rPr>
                  <a:t>       1) </a:t>
                </a:r>
                <a:r>
                  <a:rPr lang="en-US" dirty="0" smtClean="0">
                    <a:solidFill>
                      <a:schemeClr val="bg1"/>
                    </a:solidFill>
                  </a:rPr>
                  <a:t>x</a:t>
                </a:r>
                <a:r>
                  <a:rPr lang="en-US" baseline="30000" dirty="0" smtClean="0">
                    <a:solidFill>
                      <a:schemeClr val="bg1"/>
                    </a:solidFill>
                  </a:rPr>
                  <a:t>2</a:t>
                </a:r>
                <a:r>
                  <a:rPr lang="en-US" dirty="0" smtClean="0">
                    <a:solidFill>
                      <a:schemeClr val="bg1"/>
                    </a:solidFill>
                  </a:rPr>
                  <a:t> – 4xy + 4y</a:t>
                </a:r>
                <a:r>
                  <a:rPr lang="en-US" baseline="30000" dirty="0" smtClean="0">
                    <a:solidFill>
                      <a:schemeClr val="bg1"/>
                    </a:solidFill>
                  </a:rPr>
                  <a:t>2</a:t>
                </a:r>
                <a:r>
                  <a:rPr lang="en-US" dirty="0" smtClean="0">
                    <a:solidFill>
                      <a:schemeClr val="bg1"/>
                    </a:solidFill>
                  </a:rPr>
                  <a:t> </a:t>
                </a:r>
                <a:r>
                  <a:rPr lang="ru-RU" dirty="0" smtClean="0">
                    <a:solidFill>
                      <a:schemeClr val="bg1"/>
                    </a:solidFill>
                  </a:rPr>
                  <a:t>=(x – 2y)</a:t>
                </a:r>
                <a:r>
                  <a:rPr lang="ru-RU" baseline="30000" dirty="0" smtClean="0">
                    <a:solidFill>
                      <a:schemeClr val="bg1"/>
                    </a:solidFill>
                  </a:rPr>
                  <a:t>2</a:t>
                </a:r>
                <a:r>
                  <a:rPr lang="en-US" dirty="0" smtClean="0">
                    <a:solidFill>
                      <a:schemeClr val="bg1"/>
                    </a:solidFill>
                  </a:rPr>
                  <a:t/>
                </a:r>
                <a:br>
                  <a:rPr lang="en-US" dirty="0" smtClean="0">
                    <a:solidFill>
                      <a:schemeClr val="bg1"/>
                    </a:solidFill>
                  </a:rPr>
                </a:br>
                <a:r>
                  <a:rPr lang="en-US" dirty="0" smtClean="0">
                    <a:solidFill>
                      <a:srgbClr val="FF0000"/>
                    </a:solidFill>
                  </a:rPr>
                  <a:t>2) </a:t>
                </a:r>
                <a:r>
                  <a:rPr lang="en-US" dirty="0" smtClean="0">
                    <a:solidFill>
                      <a:schemeClr val="bg1"/>
                    </a:solidFill>
                  </a:rPr>
                  <a:t>25a</a:t>
                </a:r>
                <a:r>
                  <a:rPr lang="en-US" baseline="30000" dirty="0" smtClean="0">
                    <a:solidFill>
                      <a:schemeClr val="bg1"/>
                    </a:solidFill>
                  </a:rPr>
                  <a:t>2 </a:t>
                </a:r>
                <a:r>
                  <a:rPr lang="en-US" dirty="0" smtClean="0">
                    <a:solidFill>
                      <a:schemeClr val="bg1"/>
                    </a:solidFill>
                  </a:rPr>
                  <a:t>+ 10a + 1</a:t>
                </a:r>
                <a:r>
                  <a:rPr lang="ru-RU" dirty="0" smtClean="0">
                    <a:solidFill>
                      <a:schemeClr val="bg1"/>
                    </a:solidFill>
                  </a:rPr>
                  <a:t>=</a:t>
                </a:r>
                <a:r>
                  <a:rPr lang="ru-RU" dirty="0" smtClean="0">
                    <a:solidFill>
                      <a:srgbClr val="FF0000"/>
                    </a:solidFill>
                  </a:rPr>
                  <a:t> </a:t>
                </a:r>
                <a:r>
                  <a:rPr lang="ru-RU" dirty="0" smtClean="0">
                    <a:solidFill>
                      <a:schemeClr val="bg1"/>
                    </a:solidFill>
                  </a:rPr>
                  <a:t>(5a + 1)</a:t>
                </a:r>
                <a:r>
                  <a:rPr lang="ru-RU" baseline="30000" dirty="0" smtClean="0">
                    <a:solidFill>
                      <a:schemeClr val="bg1"/>
                    </a:solidFill>
                  </a:rPr>
                  <a:t>2</a:t>
                </a:r>
                <a:r>
                  <a:rPr lang="en-US" dirty="0" smtClean="0">
                    <a:solidFill>
                      <a:schemeClr val="bg1"/>
                    </a:solidFill>
                  </a:rPr>
                  <a:t/>
                </a:r>
                <a:br>
                  <a:rPr lang="en-US" dirty="0" smtClean="0">
                    <a:solidFill>
                      <a:schemeClr val="bg1"/>
                    </a:solidFill>
                  </a:rPr>
                </a:br>
                <a:r>
                  <a:rPr lang="en-US" dirty="0" smtClean="0">
                    <a:solidFill>
                      <a:srgbClr val="FF0000"/>
                    </a:solidFill>
                  </a:rPr>
                  <a:t>3) </a:t>
                </a:r>
                <a:r>
                  <a:rPr lang="en-US" dirty="0" smtClean="0">
                    <a:solidFill>
                      <a:schemeClr val="bg1"/>
                    </a:solidFill>
                  </a:rPr>
                  <a:t>16a</a:t>
                </a:r>
                <a:r>
                  <a:rPr lang="en-US" baseline="30000" dirty="0" smtClean="0">
                    <a:solidFill>
                      <a:schemeClr val="bg1"/>
                    </a:solidFill>
                  </a:rPr>
                  <a:t>2</a:t>
                </a:r>
                <a:r>
                  <a:rPr lang="en-US" dirty="0" smtClean="0">
                    <a:solidFill>
                      <a:schemeClr val="bg1"/>
                    </a:solidFill>
                  </a:rPr>
                  <a:t> – 24a + 9</a:t>
                </a:r>
                <a:r>
                  <a:rPr lang="ru-RU" dirty="0" smtClean="0">
                    <a:solidFill>
                      <a:schemeClr val="bg1"/>
                    </a:solidFill>
                  </a:rPr>
                  <a:t>=(4a – 3)</a:t>
                </a:r>
                <a:r>
                  <a:rPr lang="ru-RU" baseline="30000" dirty="0" smtClean="0">
                    <a:solidFill>
                      <a:schemeClr val="bg1"/>
                    </a:solidFill>
                  </a:rPr>
                  <a:t>2</a:t>
                </a:r>
                <a:r>
                  <a:rPr lang="en-US" dirty="0" smtClean="0">
                    <a:solidFill>
                      <a:schemeClr val="bg1"/>
                    </a:solidFill>
                  </a:rPr>
                  <a:t/>
                </a:r>
                <a:br>
                  <a:rPr lang="en-US" dirty="0" smtClean="0">
                    <a:solidFill>
                      <a:schemeClr val="bg1"/>
                    </a:solidFill>
                  </a:rPr>
                </a:br>
                <a:r>
                  <a:rPr lang="en-US" dirty="0" smtClean="0">
                    <a:solidFill>
                      <a:srgbClr val="FF0000"/>
                    </a:solidFill>
                  </a:rPr>
                  <a:t>4) </a:t>
                </a:r>
                <a:r>
                  <a:rPr lang="en-US" dirty="0" smtClean="0">
                    <a:solidFill>
                      <a:schemeClr val="bg1"/>
                    </a:solidFill>
                  </a:rPr>
                  <a:t>(3b – 1)(3b + 1)</a:t>
                </a:r>
                <a:r>
                  <a:rPr lang="ru-RU" dirty="0" smtClean="0">
                    <a:solidFill>
                      <a:schemeClr val="bg1"/>
                    </a:solidFill>
                  </a:rPr>
                  <a:t>= 9b</a:t>
                </a:r>
                <a:r>
                  <a:rPr lang="ru-RU" baseline="30000" dirty="0" smtClean="0">
                    <a:solidFill>
                      <a:schemeClr val="bg1"/>
                    </a:solidFill>
                  </a:rPr>
                  <a:t>2</a:t>
                </a:r>
                <a:r>
                  <a:rPr lang="ru-RU" dirty="0" smtClean="0">
                    <a:solidFill>
                      <a:schemeClr val="bg1"/>
                    </a:solidFill>
                  </a:rPr>
                  <a:t> – 1</a:t>
                </a:r>
                <a:r>
                  <a:rPr lang="en-US" dirty="0" smtClean="0">
                    <a:solidFill>
                      <a:schemeClr val="bg1"/>
                    </a:solidFill>
                  </a:rPr>
                  <a:t/>
                </a:r>
                <a:br>
                  <a:rPr lang="en-US" dirty="0" smtClean="0">
                    <a:solidFill>
                      <a:schemeClr val="bg1"/>
                    </a:solidFill>
                  </a:rPr>
                </a:br>
                <a:r>
                  <a:rPr lang="en-US" dirty="0" smtClean="0">
                    <a:solidFill>
                      <a:srgbClr val="FF0000"/>
                    </a:solidFill>
                  </a:rPr>
                  <a:t>5) </a:t>
                </a:r>
                <a:r>
                  <a:rPr lang="en-US" dirty="0" smtClean="0">
                    <a:solidFill>
                      <a:schemeClr val="bg1"/>
                    </a:solidFill>
                  </a:rPr>
                  <a:t>4x</a:t>
                </a:r>
                <a:r>
                  <a:rPr lang="en-US" baseline="30000" dirty="0" smtClean="0">
                    <a:solidFill>
                      <a:schemeClr val="bg1"/>
                    </a:solidFill>
                  </a:rPr>
                  <a:t>2</a:t>
                </a:r>
                <a:r>
                  <a:rPr lang="en-US" dirty="0" smtClean="0">
                    <a:solidFill>
                      <a:schemeClr val="bg1"/>
                    </a:solidFill>
                  </a:rPr>
                  <a:t> – 28xy + 49y</a:t>
                </a:r>
                <a:r>
                  <a:rPr lang="en-US" baseline="30000" dirty="0" smtClean="0">
                    <a:solidFill>
                      <a:schemeClr val="bg1"/>
                    </a:solidFill>
                  </a:rPr>
                  <a:t>2</a:t>
                </a:r>
                <a:r>
                  <a:rPr lang="en-US" dirty="0" smtClean="0">
                    <a:solidFill>
                      <a:schemeClr val="bg1"/>
                    </a:solidFill>
                  </a:rPr>
                  <a:t> </a:t>
                </a:r>
                <a:r>
                  <a:rPr lang="ru-RU" dirty="0" smtClean="0">
                    <a:solidFill>
                      <a:schemeClr val="bg1"/>
                    </a:solidFill>
                  </a:rPr>
                  <a:t>=</a:t>
                </a:r>
                <a:r>
                  <a:rPr lang="ru-RU" dirty="0" smtClean="0">
                    <a:solidFill>
                      <a:srgbClr val="FF0000"/>
                    </a:solidFill>
                  </a:rPr>
                  <a:t> </a:t>
                </a:r>
                <a:r>
                  <a:rPr lang="ru-RU" dirty="0" smtClean="0">
                    <a:solidFill>
                      <a:schemeClr val="bg1"/>
                    </a:solidFill>
                  </a:rPr>
                  <a:t>(2x – 7y)</a:t>
                </a:r>
                <a:r>
                  <a:rPr lang="ru-RU" baseline="30000" dirty="0" smtClean="0">
                    <a:solidFill>
                      <a:schemeClr val="bg1"/>
                    </a:solidFill>
                  </a:rPr>
                  <a:t>2</a:t>
                </a:r>
                <a:r>
                  <a:rPr lang="en-US" dirty="0" smtClean="0">
                    <a:solidFill>
                      <a:schemeClr val="bg1"/>
                    </a:solidFill>
                  </a:rPr>
                  <a:t/>
                </a:r>
                <a:br>
                  <a:rPr lang="en-US" dirty="0" smtClean="0">
                    <a:solidFill>
                      <a:schemeClr val="bg1"/>
                    </a:solidFill>
                  </a:rPr>
                </a:br>
                <a:r>
                  <a:rPr lang="en-US" dirty="0" smtClean="0">
                    <a:solidFill>
                      <a:srgbClr val="FF0000"/>
                    </a:solidFill>
                  </a:rPr>
                  <a:t>6) </a:t>
                </a:r>
                <a:r>
                  <a:rPr lang="en-US" dirty="0" smtClean="0">
                    <a:solidFill>
                      <a:schemeClr val="bg1"/>
                    </a:solidFill>
                  </a:rPr>
                  <a:t>(</a:t>
                </a:r>
                <a:r>
                  <a:rPr lang="en-US" dirty="0" err="1" smtClean="0">
                    <a:solidFill>
                      <a:schemeClr val="bg1"/>
                    </a:solidFill>
                  </a:rPr>
                  <a:t>xy</a:t>
                </a:r>
                <a:r>
                  <a:rPr lang="en-US" dirty="0" smtClean="0">
                    <a:solidFill>
                      <a:schemeClr val="bg1"/>
                    </a:solidFill>
                  </a:rPr>
                  <a:t> – 1)(</a:t>
                </a:r>
                <a:r>
                  <a:rPr lang="en-US" dirty="0" err="1" smtClean="0">
                    <a:solidFill>
                      <a:schemeClr val="bg1"/>
                    </a:solidFill>
                  </a:rPr>
                  <a:t>xy</a:t>
                </a:r>
                <a:r>
                  <a:rPr lang="en-US" dirty="0" smtClean="0">
                    <a:solidFill>
                      <a:schemeClr val="bg1"/>
                    </a:solidFill>
                  </a:rPr>
                  <a:t> + 1)</a:t>
                </a:r>
                <a:r>
                  <a:rPr lang="ru-RU" dirty="0" smtClean="0">
                    <a:solidFill>
                      <a:schemeClr val="bg1"/>
                    </a:solidFill>
                  </a:rPr>
                  <a:t>= x</a:t>
                </a:r>
                <a:r>
                  <a:rPr lang="ru-RU" baseline="30000" dirty="0" smtClean="0">
                    <a:solidFill>
                      <a:schemeClr val="bg1"/>
                    </a:solidFill>
                  </a:rPr>
                  <a:t>2</a:t>
                </a:r>
                <a:r>
                  <a:rPr lang="ru-RU" dirty="0" smtClean="0">
                    <a:solidFill>
                      <a:schemeClr val="bg1"/>
                    </a:solidFill>
                  </a:rPr>
                  <a:t>y</a:t>
                </a:r>
                <a:r>
                  <a:rPr lang="ru-RU" baseline="30000" dirty="0" smtClean="0">
                    <a:solidFill>
                      <a:schemeClr val="bg1"/>
                    </a:solidFill>
                  </a:rPr>
                  <a:t>2</a:t>
                </a:r>
                <a:r>
                  <a:rPr lang="ru-RU" dirty="0" smtClean="0">
                    <a:solidFill>
                      <a:schemeClr val="bg1"/>
                    </a:solidFill>
                  </a:rPr>
                  <a:t> – 1</a:t>
                </a:r>
                <a:r>
                  <a:rPr lang="en-US" dirty="0" smtClean="0">
                    <a:solidFill>
                      <a:schemeClr val="bg1"/>
                    </a:solidFill>
                  </a:rPr>
                  <a:t/>
                </a:r>
                <a:br>
                  <a:rPr lang="en-US" dirty="0" smtClean="0">
                    <a:solidFill>
                      <a:schemeClr val="bg1"/>
                    </a:solidFill>
                  </a:rPr>
                </a:br>
                <a:r>
                  <a:rPr lang="en-US" dirty="0" smtClean="0">
                    <a:solidFill>
                      <a:srgbClr val="FF0000"/>
                    </a:solidFill>
                  </a:rPr>
                  <a:t>7) </a:t>
                </a:r>
                <a:r>
                  <a:rPr lang="en-US" dirty="0" smtClean="0">
                    <a:solidFill>
                      <a:schemeClr val="bg1"/>
                    </a:solidFill>
                  </a:rPr>
                  <a:t>(3m-4n)(3m + 4n)</a:t>
                </a:r>
                <a:r>
                  <a:rPr lang="ru-RU" dirty="0" smtClean="0">
                    <a:solidFill>
                      <a:schemeClr val="bg1"/>
                    </a:solidFill>
                  </a:rPr>
                  <a:t>=9m</a:t>
                </a:r>
                <a:r>
                  <a:rPr lang="ru-RU" baseline="30000" dirty="0" smtClean="0">
                    <a:solidFill>
                      <a:schemeClr val="bg1"/>
                    </a:solidFill>
                  </a:rPr>
                  <a:t>2</a:t>
                </a:r>
                <a:r>
                  <a:rPr lang="ru-RU" dirty="0" smtClean="0">
                    <a:solidFill>
                      <a:schemeClr val="bg1"/>
                    </a:solidFill>
                  </a:rPr>
                  <a:t> – 16n</a:t>
                </a:r>
                <a:r>
                  <a:rPr lang="ru-RU" baseline="30000" dirty="0" smtClean="0">
                    <a:solidFill>
                      <a:schemeClr val="bg1"/>
                    </a:solidFill>
                  </a:rPr>
                  <a:t>2</a:t>
                </a:r>
                <a:r>
                  <a:rPr lang="ru-RU" dirty="0" smtClean="0">
                    <a:solidFill>
                      <a:schemeClr val="bg1"/>
                    </a:solidFill>
                  </a:rPr>
                  <a:t> </a:t>
                </a:r>
                <a:r>
                  <a:rPr lang="en-US" dirty="0" smtClean="0">
                    <a:solidFill>
                      <a:schemeClr val="bg1"/>
                    </a:solidFill>
                  </a:rPr>
                  <a:t/>
                </a:r>
                <a:br>
                  <a:rPr lang="en-US" dirty="0" smtClean="0">
                    <a:solidFill>
                      <a:schemeClr val="bg1"/>
                    </a:solidFill>
                  </a:rPr>
                </a:br>
                <a:r>
                  <a:rPr lang="en-US" dirty="0" smtClean="0">
                    <a:solidFill>
                      <a:srgbClr val="FF0000"/>
                    </a:solidFill>
                  </a:rPr>
                  <a:t>8) </a:t>
                </a:r>
                <a:r>
                  <a:rPr lang="en-US" dirty="0" smtClean="0">
                    <a:solidFill>
                      <a:schemeClr val="bg1"/>
                    </a:solidFill>
                  </a:rPr>
                  <a:t>(5a – 4b)(5a + 4b)</a:t>
                </a:r>
                <a:r>
                  <a:rPr lang="ru-RU" dirty="0" smtClean="0">
                    <a:solidFill>
                      <a:schemeClr val="bg1"/>
                    </a:solidFill>
                  </a:rPr>
                  <a:t>=25a</a:t>
                </a:r>
                <a:r>
                  <a:rPr lang="ru-RU" baseline="30000" dirty="0" smtClean="0">
                    <a:solidFill>
                      <a:schemeClr val="bg1"/>
                    </a:solidFill>
                  </a:rPr>
                  <a:t>2</a:t>
                </a:r>
                <a:r>
                  <a:rPr lang="ru-RU" dirty="0" smtClean="0">
                    <a:solidFill>
                      <a:schemeClr val="bg1"/>
                    </a:solidFill>
                  </a:rPr>
                  <a:t> – 16b</a:t>
                </a:r>
                <a:r>
                  <a:rPr lang="ru-RU" baseline="30000" dirty="0" smtClean="0">
                    <a:solidFill>
                      <a:schemeClr val="bg1"/>
                    </a:solidFill>
                  </a:rPr>
                  <a:t>2</a:t>
                </a:r>
              </a:p>
              <a:p>
                <a:pPr marL="530352" indent="-457200"/>
                <a:r>
                  <a:rPr lang="ru-RU" dirty="0" smtClean="0">
                    <a:solidFill>
                      <a:srgbClr val="FF0000"/>
                    </a:solidFill>
                  </a:rPr>
                  <a:t>        </a:t>
                </a:r>
                <a:r>
                  <a:rPr lang="en-US" dirty="0" smtClean="0">
                    <a:solidFill>
                      <a:srgbClr val="FF0000"/>
                    </a:solidFill>
                  </a:rPr>
                  <a:t>9) </a:t>
                </a:r>
                <a:r>
                  <a:rPr lang="en-US" dirty="0" smtClean="0">
                    <a:solidFill>
                      <a:schemeClr val="bg1"/>
                    </a:solidFill>
                  </a:rPr>
                  <a:t>a</a:t>
                </a:r>
                <a:r>
                  <a:rPr lang="en-US" baseline="30000" dirty="0" smtClean="0">
                    <a:solidFill>
                      <a:schemeClr val="bg1"/>
                    </a:solidFill>
                  </a:rPr>
                  <a:t>2 </a:t>
                </a:r>
                <a:r>
                  <a:rPr lang="en-US" dirty="0" smtClean="0">
                    <a:solidFill>
                      <a:schemeClr val="bg1"/>
                    </a:solidFill>
                  </a:rPr>
                  <a:t>+ 10a + 25</a:t>
                </a:r>
                <a:r>
                  <a:rPr lang="ru-RU" dirty="0" smtClean="0">
                    <a:solidFill>
                      <a:schemeClr val="bg1"/>
                    </a:solidFill>
                  </a:rPr>
                  <a:t>= (a + 5)</a:t>
                </a:r>
                <a:r>
                  <a:rPr lang="ru-RU" baseline="30000" dirty="0" smtClean="0">
                    <a:solidFill>
                      <a:schemeClr val="bg1"/>
                    </a:solidFill>
                  </a:rPr>
                  <a:t>2</a:t>
                </a:r>
                <a:r>
                  <a:rPr lang="en-US" dirty="0" smtClean="0">
                    <a:solidFill>
                      <a:schemeClr val="bg1"/>
                    </a:solidFill>
                  </a:rPr>
                  <a:t/>
                </a:r>
                <a:br>
                  <a:rPr lang="en-US" dirty="0" smtClean="0">
                    <a:solidFill>
                      <a:schemeClr val="bg1"/>
                    </a:solidFill>
                  </a:rPr>
                </a:br>
                <a:r>
                  <a:rPr lang="en-US" dirty="0" smtClean="0">
                    <a:solidFill>
                      <a:srgbClr val="FF0000"/>
                    </a:solidFill>
                  </a:rPr>
                  <a:t>10) </a:t>
                </a:r>
                <a:r>
                  <a:rPr lang="en-US" dirty="0" smtClean="0">
                    <a:solidFill>
                      <a:schemeClr val="bg1"/>
                    </a:solidFill>
                  </a:rPr>
                  <a:t>1 – 2b + b</a:t>
                </a:r>
                <a:r>
                  <a:rPr lang="en-US" baseline="30000" dirty="0" smtClean="0">
                    <a:solidFill>
                      <a:schemeClr val="bg1"/>
                    </a:solidFill>
                  </a:rPr>
                  <a:t>2</a:t>
                </a:r>
                <a:r>
                  <a:rPr lang="ru-RU" baseline="30000" dirty="0" smtClean="0">
                    <a:solidFill>
                      <a:schemeClr val="bg1"/>
                    </a:solidFill>
                  </a:rPr>
                  <a:t>=</a:t>
                </a:r>
                <a:r>
                  <a:rPr lang="ru-RU" dirty="0" smtClean="0">
                    <a:solidFill>
                      <a:schemeClr val="bg1"/>
                    </a:solidFill>
                  </a:rPr>
                  <a:t> (1 – b)</a:t>
                </a:r>
                <a:r>
                  <a:rPr lang="ru-RU" baseline="30000" dirty="0" smtClean="0">
                    <a:solidFill>
                      <a:schemeClr val="bg1"/>
                    </a:solidFill>
                  </a:rPr>
                  <a:t>2</a:t>
                </a:r>
                <a:r>
                  <a:rPr lang="en-US" dirty="0" smtClean="0">
                    <a:solidFill>
                      <a:schemeClr val="bg1"/>
                    </a:solidFill>
                  </a:rPr>
                  <a:t/>
                </a:r>
                <a:br>
                  <a:rPr lang="en-US" dirty="0" smtClean="0">
                    <a:solidFill>
                      <a:schemeClr val="bg1"/>
                    </a:solidFill>
                  </a:rPr>
                </a:br>
                <a:r>
                  <a:rPr lang="en-US" dirty="0" smtClean="0">
                    <a:solidFill>
                      <a:srgbClr val="FF0000"/>
                    </a:solidFill>
                  </a:rPr>
                  <a:t>11) </a:t>
                </a:r>
                <a:r>
                  <a:rPr lang="en-US" dirty="0" smtClean="0">
                    <a:solidFill>
                      <a:schemeClr val="bg1"/>
                    </a:solidFill>
                  </a:rPr>
                  <a:t>(12a – 25c)(25c + 12a)</a:t>
                </a:r>
                <a:r>
                  <a:rPr lang="ru-RU" dirty="0" smtClean="0">
                    <a:solidFill>
                      <a:schemeClr val="bg1"/>
                    </a:solidFill>
                  </a:rPr>
                  <a:t>= 144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𝑎</m:t>
                        </m:r>
                      </m:e>
                      <m:sup>
                        <m:r>
                          <a:rPr lang="en-US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ru-RU" dirty="0" smtClean="0">
                    <a:solidFill>
                      <a:schemeClr val="bg1"/>
                    </a:solidFill>
                  </a:rPr>
                  <a:t> – 625c</a:t>
                </a:r>
                <a:r>
                  <a:rPr lang="ru-RU" baseline="30000" dirty="0" smtClean="0">
                    <a:solidFill>
                      <a:schemeClr val="bg1"/>
                    </a:solidFill>
                  </a:rPr>
                  <a:t>2</a:t>
                </a:r>
                <a:endParaRPr lang="ru-RU" dirty="0" smtClean="0">
                  <a:solidFill>
                    <a:srgbClr val="FF0000"/>
                  </a:solidFill>
                </a:endParaRPr>
              </a:p>
              <a:p>
                <a:pPr marL="530352" indent="-457200"/>
                <a:r>
                  <a:rPr lang="en-US" dirty="0" smtClean="0">
                    <a:solidFill>
                      <a:srgbClr val="FF0000"/>
                    </a:solidFill>
                  </a:rPr>
                  <a:t>       </a:t>
                </a:r>
                <a:r>
                  <a:rPr lang="ru-RU" sz="3200" dirty="0" smtClean="0">
                    <a:solidFill>
                      <a:srgbClr val="FF0000"/>
                    </a:solidFill>
                  </a:rPr>
                  <a:t>Критерии оценивания: «2» 0-4правильных</a:t>
                </a:r>
                <a:br>
                  <a:rPr lang="ru-RU" sz="3200" dirty="0" smtClean="0">
                    <a:solidFill>
                      <a:srgbClr val="FF0000"/>
                    </a:solidFill>
                  </a:rPr>
                </a:br>
                <a:r>
                  <a:rPr lang="ru-RU" sz="3200" dirty="0" smtClean="0">
                    <a:solidFill>
                      <a:srgbClr val="FF0000"/>
                    </a:solidFill>
                  </a:rPr>
                  <a:t>«3»5-7 правильных</a:t>
                </a:r>
              </a:p>
              <a:p>
                <a:pPr marL="530352" indent="-457200"/>
                <a:r>
                  <a:rPr lang="en-US" dirty="0" smtClean="0">
                    <a:solidFill>
                      <a:srgbClr val="FF0000"/>
                    </a:solidFill>
                  </a:rPr>
                  <a:t>         </a:t>
                </a:r>
                <a:r>
                  <a:rPr lang="ru-RU" sz="2000" dirty="0" smtClean="0">
                    <a:solidFill>
                      <a:srgbClr val="FF0000"/>
                    </a:solidFill>
                  </a:rPr>
                  <a:t>Вариант 2.</a:t>
                </a:r>
              </a:p>
              <a:p>
                <a:pPr marL="530352" indent="-457200"/>
                <a:r>
                  <a:rPr lang="ru-RU" dirty="0">
                    <a:solidFill>
                      <a:srgbClr val="FF0000"/>
                    </a:solidFill>
                  </a:rPr>
                  <a:t> </a:t>
                </a:r>
                <a:r>
                  <a:rPr lang="ru-RU" dirty="0" smtClean="0">
                    <a:solidFill>
                      <a:srgbClr val="FF0000"/>
                    </a:solidFill>
                  </a:rPr>
                  <a:t>       </a:t>
                </a:r>
                <a:r>
                  <a:rPr lang="ru-RU" dirty="0">
                    <a:solidFill>
                      <a:srgbClr val="FF0000"/>
                    </a:solidFill>
                  </a:rPr>
                  <a:t>1) </a:t>
                </a:r>
                <a:r>
                  <a:rPr lang="en-US" dirty="0">
                    <a:solidFill>
                      <a:schemeClr val="bg1"/>
                    </a:solidFill>
                  </a:rPr>
                  <a:t>x</a:t>
                </a:r>
                <a:r>
                  <a:rPr lang="en-US" baseline="30000" dirty="0">
                    <a:solidFill>
                      <a:schemeClr val="bg1"/>
                    </a:solidFill>
                  </a:rPr>
                  <a:t>2</a:t>
                </a:r>
                <a:r>
                  <a:rPr lang="en-US" dirty="0">
                    <a:solidFill>
                      <a:schemeClr val="bg1"/>
                    </a:solidFill>
                  </a:rPr>
                  <a:t> – </a:t>
                </a:r>
                <a:r>
                  <a:rPr lang="ru-RU" dirty="0">
                    <a:solidFill>
                      <a:schemeClr val="bg1"/>
                    </a:solidFill>
                  </a:rPr>
                  <a:t>6</a:t>
                </a:r>
                <a:r>
                  <a:rPr lang="en-US" dirty="0" err="1">
                    <a:solidFill>
                      <a:schemeClr val="bg1"/>
                    </a:solidFill>
                  </a:rPr>
                  <a:t>xy</a:t>
                </a:r>
                <a:r>
                  <a:rPr lang="en-US" dirty="0">
                    <a:solidFill>
                      <a:schemeClr val="bg1"/>
                    </a:solidFill>
                  </a:rPr>
                  <a:t> + </a:t>
                </a:r>
                <a:r>
                  <a:rPr lang="ru-RU" dirty="0">
                    <a:solidFill>
                      <a:schemeClr val="bg1"/>
                    </a:solidFill>
                  </a:rPr>
                  <a:t>9</a:t>
                </a:r>
                <a:r>
                  <a:rPr lang="en-US" dirty="0">
                    <a:solidFill>
                      <a:schemeClr val="bg1"/>
                    </a:solidFill>
                  </a:rPr>
                  <a:t>y</a:t>
                </a:r>
                <a:r>
                  <a:rPr lang="en-US" baseline="30000" dirty="0">
                    <a:solidFill>
                      <a:schemeClr val="bg1"/>
                    </a:solidFill>
                  </a:rPr>
                  <a:t>2</a:t>
                </a:r>
                <a:r>
                  <a:rPr lang="en-US" dirty="0">
                    <a:solidFill>
                      <a:schemeClr val="bg1"/>
                    </a:solidFill>
                  </a:rPr>
                  <a:t> </a:t>
                </a:r>
                <a:r>
                  <a:rPr lang="ru-RU" dirty="0" smtClean="0">
                    <a:solidFill>
                      <a:schemeClr val="bg1"/>
                    </a:solidFill>
                  </a:rPr>
                  <a:t>=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(</m:t>
                        </m:r>
                        <m:r>
                          <a:rPr lang="en-US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𝑥</m:t>
                        </m:r>
                        <m:r>
                          <a:rPr lang="en-US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−3</m:t>
                        </m:r>
                        <m:r>
                          <a:rPr lang="en-US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𝑦</m:t>
                        </m:r>
                        <m:r>
                          <a:rPr lang="en-US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)</m:t>
                        </m:r>
                      </m:e>
                      <m:sup>
                        <m:r>
                          <a:rPr lang="en-US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dirty="0">
                    <a:solidFill>
                      <a:schemeClr val="bg1"/>
                    </a:solidFill>
                  </a:rPr>
                  <a:t/>
                </a:r>
                <a:br>
                  <a:rPr lang="en-US" dirty="0">
                    <a:solidFill>
                      <a:schemeClr val="bg1"/>
                    </a:solidFill>
                  </a:rPr>
                </a:br>
                <a:r>
                  <a:rPr lang="en-US" dirty="0">
                    <a:solidFill>
                      <a:srgbClr val="FF0000"/>
                    </a:solidFill>
                  </a:rPr>
                  <a:t>2) </a:t>
                </a:r>
                <a:r>
                  <a:rPr lang="ru-RU" dirty="0">
                    <a:solidFill>
                      <a:schemeClr val="bg1"/>
                    </a:solidFill>
                  </a:rPr>
                  <a:t>36</a:t>
                </a:r>
                <a:r>
                  <a:rPr lang="en-US" dirty="0">
                    <a:solidFill>
                      <a:schemeClr val="bg1"/>
                    </a:solidFill>
                  </a:rPr>
                  <a:t>a</a:t>
                </a:r>
                <a:r>
                  <a:rPr lang="en-US" baseline="30000" dirty="0">
                    <a:solidFill>
                      <a:schemeClr val="bg1"/>
                    </a:solidFill>
                  </a:rPr>
                  <a:t>2 </a:t>
                </a:r>
                <a:r>
                  <a:rPr lang="en-US" dirty="0">
                    <a:solidFill>
                      <a:schemeClr val="bg1"/>
                    </a:solidFill>
                  </a:rPr>
                  <a:t>+ </a:t>
                </a:r>
                <a:r>
                  <a:rPr lang="ru-RU" dirty="0">
                    <a:solidFill>
                      <a:schemeClr val="bg1"/>
                    </a:solidFill>
                  </a:rPr>
                  <a:t>12</a:t>
                </a:r>
                <a:r>
                  <a:rPr lang="en-US" dirty="0">
                    <a:solidFill>
                      <a:schemeClr val="bg1"/>
                    </a:solidFill>
                  </a:rPr>
                  <a:t>a + </a:t>
                </a:r>
                <a:r>
                  <a:rPr lang="en-US" dirty="0" smtClean="0">
                    <a:solidFill>
                      <a:schemeClr val="bg1"/>
                    </a:solidFill>
                  </a:rPr>
                  <a:t>1=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(6</m:t>
                        </m:r>
                        <m:r>
                          <a:rPr lang="en-US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𝑎</m:t>
                        </m:r>
                        <m:r>
                          <a:rPr lang="en-US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+1)</m:t>
                        </m:r>
                      </m:e>
                      <m:sup>
                        <m:r>
                          <a:rPr lang="en-US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dirty="0">
                    <a:solidFill>
                      <a:schemeClr val="bg1"/>
                    </a:solidFill>
                  </a:rPr>
                  <a:t/>
                </a:r>
                <a:br>
                  <a:rPr lang="en-US" dirty="0">
                    <a:solidFill>
                      <a:schemeClr val="bg1"/>
                    </a:solidFill>
                  </a:rPr>
                </a:br>
                <a:r>
                  <a:rPr lang="en-US" dirty="0">
                    <a:solidFill>
                      <a:srgbClr val="FF0000"/>
                    </a:solidFill>
                  </a:rPr>
                  <a:t>3) </a:t>
                </a:r>
                <a:r>
                  <a:rPr lang="ru-RU" dirty="0">
                    <a:solidFill>
                      <a:schemeClr val="bg1"/>
                    </a:solidFill>
                  </a:rPr>
                  <a:t>9</a:t>
                </a:r>
                <a:r>
                  <a:rPr lang="en-US" dirty="0">
                    <a:solidFill>
                      <a:schemeClr val="bg1"/>
                    </a:solidFill>
                  </a:rPr>
                  <a:t>a</a:t>
                </a:r>
                <a:r>
                  <a:rPr lang="en-US" baseline="30000" dirty="0">
                    <a:solidFill>
                      <a:schemeClr val="bg1"/>
                    </a:solidFill>
                  </a:rPr>
                  <a:t>2</a:t>
                </a:r>
                <a:r>
                  <a:rPr lang="en-US" dirty="0">
                    <a:solidFill>
                      <a:schemeClr val="bg1"/>
                    </a:solidFill>
                  </a:rPr>
                  <a:t> – </a:t>
                </a:r>
                <a:r>
                  <a:rPr lang="ru-RU" dirty="0">
                    <a:solidFill>
                      <a:schemeClr val="bg1"/>
                    </a:solidFill>
                  </a:rPr>
                  <a:t>30</a:t>
                </a:r>
                <a:r>
                  <a:rPr lang="en-US" dirty="0">
                    <a:solidFill>
                      <a:schemeClr val="bg1"/>
                    </a:solidFill>
                  </a:rPr>
                  <a:t>a + </a:t>
                </a:r>
                <a:r>
                  <a:rPr lang="ru-RU" dirty="0" smtClean="0">
                    <a:solidFill>
                      <a:schemeClr val="bg1"/>
                    </a:solidFill>
                  </a:rPr>
                  <a:t>25</a:t>
                </a:r>
                <a:r>
                  <a:rPr lang="en-US" dirty="0" smtClean="0">
                    <a:solidFill>
                      <a:schemeClr val="bg1"/>
                    </a:solidFill>
                  </a:rPr>
                  <a:t>=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(3</m:t>
                        </m:r>
                        <m:r>
                          <a:rPr lang="en-US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𝑎</m:t>
                        </m:r>
                        <m:r>
                          <a:rPr lang="en-US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−5)</m:t>
                        </m:r>
                      </m:e>
                      <m:sup>
                        <m:r>
                          <a:rPr lang="en-US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dirty="0">
                    <a:solidFill>
                      <a:schemeClr val="bg1"/>
                    </a:solidFill>
                  </a:rPr>
                  <a:t/>
                </a:r>
                <a:br>
                  <a:rPr lang="en-US" dirty="0">
                    <a:solidFill>
                      <a:schemeClr val="bg1"/>
                    </a:solidFill>
                  </a:rPr>
                </a:br>
                <a:r>
                  <a:rPr lang="en-US" dirty="0">
                    <a:solidFill>
                      <a:srgbClr val="FF0000"/>
                    </a:solidFill>
                  </a:rPr>
                  <a:t>4) </a:t>
                </a:r>
                <a:r>
                  <a:rPr lang="en-US" dirty="0">
                    <a:solidFill>
                      <a:schemeClr val="bg1"/>
                    </a:solidFill>
                  </a:rPr>
                  <a:t>(</a:t>
                </a:r>
                <a:r>
                  <a:rPr lang="ru-RU" dirty="0">
                    <a:solidFill>
                      <a:schemeClr val="bg1"/>
                    </a:solidFill>
                  </a:rPr>
                  <a:t>2</a:t>
                </a:r>
                <a:r>
                  <a:rPr lang="en-US" dirty="0">
                    <a:solidFill>
                      <a:schemeClr val="bg1"/>
                    </a:solidFill>
                  </a:rPr>
                  <a:t>b – 1)(</a:t>
                </a:r>
                <a:r>
                  <a:rPr lang="ru-RU" dirty="0">
                    <a:solidFill>
                      <a:schemeClr val="bg1"/>
                    </a:solidFill>
                  </a:rPr>
                  <a:t>2</a:t>
                </a:r>
                <a:r>
                  <a:rPr lang="en-US" dirty="0">
                    <a:solidFill>
                      <a:schemeClr val="bg1"/>
                    </a:solidFill>
                  </a:rPr>
                  <a:t>b + 1</a:t>
                </a:r>
                <a:r>
                  <a:rPr lang="en-US" dirty="0" smtClean="0">
                    <a:solidFill>
                      <a:schemeClr val="bg1"/>
                    </a:solidFill>
                  </a:rPr>
                  <a:t>)=4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𝑏</m:t>
                        </m:r>
                      </m:e>
                      <m:sup>
                        <m:r>
                          <a:rPr lang="en-US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b="0" i="1" smtClean="0">
                        <a:solidFill>
                          <a:schemeClr val="bg1"/>
                        </a:solidFill>
                        <a:latin typeface="Cambria Math"/>
                      </a:rPr>
                      <m:t>−1</m:t>
                    </m:r>
                  </m:oMath>
                </a14:m>
                <a:r>
                  <a:rPr lang="en-US" dirty="0">
                    <a:solidFill>
                      <a:schemeClr val="bg1"/>
                    </a:solidFill>
                  </a:rPr>
                  <a:t/>
                </a:r>
                <a:br>
                  <a:rPr lang="en-US" dirty="0">
                    <a:solidFill>
                      <a:schemeClr val="bg1"/>
                    </a:solidFill>
                  </a:rPr>
                </a:br>
                <a:r>
                  <a:rPr lang="en-US" dirty="0">
                    <a:solidFill>
                      <a:srgbClr val="FF0000"/>
                    </a:solidFill>
                  </a:rPr>
                  <a:t>5) </a:t>
                </a:r>
                <a:r>
                  <a:rPr lang="ru-RU" dirty="0">
                    <a:solidFill>
                      <a:schemeClr val="bg1"/>
                    </a:solidFill>
                  </a:rPr>
                  <a:t>9</a:t>
                </a:r>
                <a:r>
                  <a:rPr lang="en-US" dirty="0">
                    <a:solidFill>
                      <a:schemeClr val="bg1"/>
                    </a:solidFill>
                  </a:rPr>
                  <a:t>x</a:t>
                </a:r>
                <a:r>
                  <a:rPr lang="en-US" baseline="30000" dirty="0">
                    <a:solidFill>
                      <a:schemeClr val="bg1"/>
                    </a:solidFill>
                  </a:rPr>
                  <a:t>2</a:t>
                </a:r>
                <a:r>
                  <a:rPr lang="en-US" dirty="0">
                    <a:solidFill>
                      <a:schemeClr val="bg1"/>
                    </a:solidFill>
                  </a:rPr>
                  <a:t> – </a:t>
                </a:r>
                <a:r>
                  <a:rPr lang="ru-RU" dirty="0">
                    <a:solidFill>
                      <a:schemeClr val="bg1"/>
                    </a:solidFill>
                  </a:rPr>
                  <a:t>12</a:t>
                </a:r>
                <a:r>
                  <a:rPr lang="en-US" dirty="0" err="1">
                    <a:solidFill>
                      <a:schemeClr val="bg1"/>
                    </a:solidFill>
                  </a:rPr>
                  <a:t>xy</a:t>
                </a:r>
                <a:r>
                  <a:rPr lang="en-US" dirty="0">
                    <a:solidFill>
                      <a:schemeClr val="bg1"/>
                    </a:solidFill>
                  </a:rPr>
                  <a:t> + 4y</a:t>
                </a:r>
                <a:r>
                  <a:rPr lang="en-US" baseline="30000" dirty="0">
                    <a:solidFill>
                      <a:schemeClr val="bg1"/>
                    </a:solidFill>
                  </a:rPr>
                  <a:t>2</a:t>
                </a:r>
                <a:r>
                  <a:rPr lang="en-US" dirty="0">
                    <a:solidFill>
                      <a:schemeClr val="bg1"/>
                    </a:solidFill>
                  </a:rPr>
                  <a:t> </a:t>
                </a:r>
                <a:r>
                  <a:rPr lang="en-US" dirty="0" smtClean="0">
                    <a:solidFill>
                      <a:schemeClr val="bg1"/>
                    </a:solidFill>
                  </a:rPr>
                  <a:t>=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(3</m:t>
                        </m:r>
                        <m:r>
                          <a:rPr lang="en-US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𝑥</m:t>
                        </m:r>
                        <m:r>
                          <a:rPr lang="en-US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−2</m:t>
                        </m:r>
                        <m:r>
                          <a:rPr lang="en-US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𝑦</m:t>
                        </m:r>
                        <m:r>
                          <a:rPr lang="en-US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)</m:t>
                        </m:r>
                      </m:e>
                      <m:sup>
                        <m:r>
                          <a:rPr lang="en-US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dirty="0">
                    <a:solidFill>
                      <a:schemeClr val="bg1"/>
                    </a:solidFill>
                  </a:rPr>
                  <a:t/>
                </a:r>
                <a:br>
                  <a:rPr lang="en-US" dirty="0">
                    <a:solidFill>
                      <a:schemeClr val="bg1"/>
                    </a:solidFill>
                  </a:rPr>
                </a:br>
                <a:r>
                  <a:rPr lang="en-US" dirty="0">
                    <a:solidFill>
                      <a:srgbClr val="FF0000"/>
                    </a:solidFill>
                  </a:rPr>
                  <a:t>6) </a:t>
                </a:r>
                <a:r>
                  <a:rPr lang="en-US" dirty="0">
                    <a:solidFill>
                      <a:schemeClr val="bg1"/>
                    </a:solidFill>
                  </a:rPr>
                  <a:t>(</a:t>
                </a:r>
                <a:r>
                  <a:rPr lang="en-US" dirty="0" err="1">
                    <a:solidFill>
                      <a:schemeClr val="bg1"/>
                    </a:solidFill>
                  </a:rPr>
                  <a:t>xy</a:t>
                </a:r>
                <a:r>
                  <a:rPr lang="en-US" dirty="0">
                    <a:solidFill>
                      <a:schemeClr val="bg1"/>
                    </a:solidFill>
                  </a:rPr>
                  <a:t> – </a:t>
                </a:r>
                <a:r>
                  <a:rPr lang="ru-RU" dirty="0">
                    <a:solidFill>
                      <a:schemeClr val="bg1"/>
                    </a:solidFill>
                  </a:rPr>
                  <a:t>2</a:t>
                </a:r>
                <a:r>
                  <a:rPr lang="en-US" dirty="0">
                    <a:solidFill>
                      <a:schemeClr val="bg1"/>
                    </a:solidFill>
                  </a:rPr>
                  <a:t>)(</a:t>
                </a:r>
                <a:r>
                  <a:rPr lang="en-US" dirty="0" err="1">
                    <a:solidFill>
                      <a:schemeClr val="bg1"/>
                    </a:solidFill>
                  </a:rPr>
                  <a:t>xy</a:t>
                </a:r>
                <a:r>
                  <a:rPr lang="en-US" dirty="0">
                    <a:solidFill>
                      <a:schemeClr val="bg1"/>
                    </a:solidFill>
                  </a:rPr>
                  <a:t> + </a:t>
                </a:r>
                <a:r>
                  <a:rPr lang="ru-RU" dirty="0">
                    <a:solidFill>
                      <a:schemeClr val="bg1"/>
                    </a:solidFill>
                  </a:rPr>
                  <a:t>2</a:t>
                </a:r>
                <a:r>
                  <a:rPr lang="en-US" dirty="0" smtClean="0">
                    <a:solidFill>
                      <a:schemeClr val="bg1"/>
                    </a:solidFill>
                  </a:rPr>
                  <a:t>)=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  <m:sSup>
                      <m:sSupPr>
                        <m:ctrlPr>
                          <a:rPr lang="en-US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𝑦</m:t>
                        </m:r>
                      </m:e>
                      <m:sup>
                        <m:r>
                          <a:rPr lang="en-US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b="0" i="1" smtClean="0">
                        <a:solidFill>
                          <a:schemeClr val="bg1"/>
                        </a:solidFill>
                        <a:latin typeface="Cambria Math"/>
                      </a:rPr>
                      <m:t>−4</m:t>
                    </m:r>
                  </m:oMath>
                </a14:m>
                <a:r>
                  <a:rPr lang="en-US" dirty="0">
                    <a:solidFill>
                      <a:schemeClr val="bg1"/>
                    </a:solidFill>
                  </a:rPr>
                  <a:t/>
                </a:r>
                <a:br>
                  <a:rPr lang="en-US" dirty="0">
                    <a:solidFill>
                      <a:schemeClr val="bg1"/>
                    </a:solidFill>
                  </a:rPr>
                </a:br>
                <a:r>
                  <a:rPr lang="en-US" dirty="0">
                    <a:solidFill>
                      <a:srgbClr val="FF0000"/>
                    </a:solidFill>
                  </a:rPr>
                  <a:t>7) </a:t>
                </a:r>
                <a:r>
                  <a:rPr lang="en-US" dirty="0">
                    <a:solidFill>
                      <a:schemeClr val="bg1"/>
                    </a:solidFill>
                  </a:rPr>
                  <a:t>(</a:t>
                </a:r>
                <a:r>
                  <a:rPr lang="ru-RU" dirty="0">
                    <a:solidFill>
                      <a:schemeClr val="bg1"/>
                    </a:solidFill>
                  </a:rPr>
                  <a:t>2</a:t>
                </a:r>
                <a:r>
                  <a:rPr lang="en-US" dirty="0">
                    <a:solidFill>
                      <a:schemeClr val="bg1"/>
                    </a:solidFill>
                  </a:rPr>
                  <a:t>m-n)(</a:t>
                </a:r>
                <a:r>
                  <a:rPr lang="ru-RU" dirty="0">
                    <a:solidFill>
                      <a:schemeClr val="bg1"/>
                    </a:solidFill>
                  </a:rPr>
                  <a:t>2</a:t>
                </a:r>
                <a:r>
                  <a:rPr lang="en-US" dirty="0">
                    <a:solidFill>
                      <a:schemeClr val="bg1"/>
                    </a:solidFill>
                  </a:rPr>
                  <a:t>m + n</a:t>
                </a:r>
                <a:r>
                  <a:rPr lang="en-US" dirty="0" smtClean="0">
                    <a:solidFill>
                      <a:schemeClr val="bg1"/>
                    </a:solidFill>
                  </a:rPr>
                  <a:t>)=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4</m:t>
                        </m:r>
                        <m:r>
                          <a:rPr lang="en-US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𝑚</m:t>
                        </m:r>
                      </m:e>
                      <m:sup>
                        <m:r>
                          <a:rPr lang="en-US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b="0" i="1" smtClean="0">
                        <a:solidFill>
                          <a:schemeClr val="bg1"/>
                        </a:solidFill>
                        <a:latin typeface="Cambria Math"/>
                      </a:rPr>
                      <m:t>−</m:t>
                    </m:r>
                    <m:sSup>
                      <m:sSupPr>
                        <m:ctrlPr>
                          <a:rPr lang="en-US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𝑛</m:t>
                        </m:r>
                      </m:e>
                      <m:sup>
                        <m:r>
                          <a:rPr lang="en-US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dirty="0">
                    <a:solidFill>
                      <a:schemeClr val="bg1"/>
                    </a:solidFill>
                  </a:rPr>
                  <a:t/>
                </a:r>
                <a:br>
                  <a:rPr lang="en-US" dirty="0">
                    <a:solidFill>
                      <a:schemeClr val="bg1"/>
                    </a:solidFill>
                  </a:rPr>
                </a:br>
                <a:r>
                  <a:rPr lang="en-US" dirty="0">
                    <a:solidFill>
                      <a:srgbClr val="FF0000"/>
                    </a:solidFill>
                  </a:rPr>
                  <a:t>8) </a:t>
                </a:r>
                <a:r>
                  <a:rPr lang="en-US" dirty="0">
                    <a:solidFill>
                      <a:schemeClr val="bg1"/>
                    </a:solidFill>
                  </a:rPr>
                  <a:t>(</a:t>
                </a:r>
                <a:r>
                  <a:rPr lang="ru-RU" dirty="0">
                    <a:solidFill>
                      <a:schemeClr val="bg1"/>
                    </a:solidFill>
                  </a:rPr>
                  <a:t>2</a:t>
                </a:r>
                <a:r>
                  <a:rPr lang="en-US" dirty="0">
                    <a:solidFill>
                      <a:schemeClr val="bg1"/>
                    </a:solidFill>
                  </a:rPr>
                  <a:t>a – </a:t>
                </a:r>
                <a:r>
                  <a:rPr lang="ru-RU" dirty="0">
                    <a:solidFill>
                      <a:schemeClr val="bg1"/>
                    </a:solidFill>
                  </a:rPr>
                  <a:t>3</a:t>
                </a:r>
                <a:r>
                  <a:rPr lang="en-US" dirty="0">
                    <a:solidFill>
                      <a:schemeClr val="bg1"/>
                    </a:solidFill>
                  </a:rPr>
                  <a:t>b)(</a:t>
                </a:r>
                <a:r>
                  <a:rPr lang="ru-RU" dirty="0">
                    <a:solidFill>
                      <a:schemeClr val="bg1"/>
                    </a:solidFill>
                  </a:rPr>
                  <a:t>2</a:t>
                </a:r>
                <a:r>
                  <a:rPr lang="en-US" dirty="0">
                    <a:solidFill>
                      <a:schemeClr val="bg1"/>
                    </a:solidFill>
                  </a:rPr>
                  <a:t>a + </a:t>
                </a:r>
                <a:r>
                  <a:rPr lang="ru-RU" dirty="0">
                    <a:solidFill>
                      <a:schemeClr val="bg1"/>
                    </a:solidFill>
                  </a:rPr>
                  <a:t>3</a:t>
                </a:r>
                <a:r>
                  <a:rPr lang="en-US" dirty="0">
                    <a:solidFill>
                      <a:schemeClr val="bg1"/>
                    </a:solidFill>
                  </a:rPr>
                  <a:t>b</a:t>
                </a:r>
                <a:r>
                  <a:rPr lang="en-US" dirty="0" smtClean="0">
                    <a:solidFill>
                      <a:schemeClr val="bg1"/>
                    </a:solidFill>
                  </a:rPr>
                  <a:t>)=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4</m:t>
                        </m:r>
                        <m:r>
                          <a:rPr lang="en-US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𝑎</m:t>
                        </m:r>
                      </m:e>
                      <m:sup>
                        <m:r>
                          <a:rPr lang="en-US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b="0" i="1" smtClean="0">
                        <a:solidFill>
                          <a:schemeClr val="bg1"/>
                        </a:solidFill>
                        <a:latin typeface="Cambria Math"/>
                      </a:rPr>
                      <m:t>−</m:t>
                    </m:r>
                    <m:sSup>
                      <m:sSupPr>
                        <m:ctrlPr>
                          <a:rPr lang="en-US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9</m:t>
                        </m:r>
                        <m:r>
                          <a:rPr lang="en-US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𝑏</m:t>
                        </m:r>
                      </m:e>
                      <m:sup>
                        <m:r>
                          <a:rPr lang="en-US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dirty="0">
                    <a:solidFill>
                      <a:schemeClr val="bg1"/>
                    </a:solidFill>
                  </a:rPr>
                  <a:t/>
                </a:r>
                <a:br>
                  <a:rPr lang="en-US" dirty="0">
                    <a:solidFill>
                      <a:schemeClr val="bg1"/>
                    </a:solidFill>
                  </a:rPr>
                </a:br>
                <a:r>
                  <a:rPr lang="en-US" dirty="0">
                    <a:solidFill>
                      <a:srgbClr val="FF0000"/>
                    </a:solidFill>
                  </a:rPr>
                  <a:t>9) </a:t>
                </a:r>
                <a:r>
                  <a:rPr lang="en-US" dirty="0">
                    <a:solidFill>
                      <a:schemeClr val="bg1"/>
                    </a:solidFill>
                  </a:rPr>
                  <a:t>a</a:t>
                </a:r>
                <a:r>
                  <a:rPr lang="en-US" baseline="30000" dirty="0">
                    <a:solidFill>
                      <a:schemeClr val="bg1"/>
                    </a:solidFill>
                  </a:rPr>
                  <a:t>2 </a:t>
                </a:r>
                <a:r>
                  <a:rPr lang="en-US" dirty="0">
                    <a:solidFill>
                      <a:schemeClr val="bg1"/>
                    </a:solidFill>
                  </a:rPr>
                  <a:t>+ </a:t>
                </a:r>
                <a:r>
                  <a:rPr lang="ru-RU" dirty="0">
                    <a:solidFill>
                      <a:schemeClr val="bg1"/>
                    </a:solidFill>
                  </a:rPr>
                  <a:t>6</a:t>
                </a:r>
                <a:r>
                  <a:rPr lang="en-US" dirty="0">
                    <a:solidFill>
                      <a:schemeClr val="bg1"/>
                    </a:solidFill>
                  </a:rPr>
                  <a:t>a + </a:t>
                </a:r>
                <a:r>
                  <a:rPr lang="ru-RU" dirty="0" smtClean="0">
                    <a:solidFill>
                      <a:schemeClr val="bg1"/>
                    </a:solidFill>
                  </a:rPr>
                  <a:t>9</a:t>
                </a:r>
                <a:r>
                  <a:rPr lang="en-US" dirty="0" smtClean="0">
                    <a:solidFill>
                      <a:schemeClr val="bg1"/>
                    </a:solidFill>
                  </a:rPr>
                  <a:t>=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(</m:t>
                        </m:r>
                        <m:r>
                          <a:rPr lang="en-US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𝑎</m:t>
                        </m:r>
                        <m:r>
                          <a:rPr lang="en-US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+3)</m:t>
                        </m:r>
                      </m:e>
                      <m:sup>
                        <m:r>
                          <a:rPr lang="en-US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dirty="0">
                    <a:solidFill>
                      <a:schemeClr val="bg1"/>
                    </a:solidFill>
                  </a:rPr>
                  <a:t/>
                </a:r>
                <a:br>
                  <a:rPr lang="en-US" dirty="0">
                    <a:solidFill>
                      <a:schemeClr val="bg1"/>
                    </a:solidFill>
                  </a:rPr>
                </a:br>
                <a:r>
                  <a:rPr lang="en-US" dirty="0">
                    <a:solidFill>
                      <a:srgbClr val="FF0000"/>
                    </a:solidFill>
                  </a:rPr>
                  <a:t>10) </a:t>
                </a:r>
                <a:r>
                  <a:rPr lang="ru-RU" dirty="0">
                    <a:solidFill>
                      <a:schemeClr val="bg1"/>
                    </a:solidFill>
                  </a:rPr>
                  <a:t>9</a:t>
                </a:r>
                <a:r>
                  <a:rPr lang="en-US" dirty="0">
                    <a:solidFill>
                      <a:schemeClr val="bg1"/>
                    </a:solidFill>
                  </a:rPr>
                  <a:t> – </a:t>
                </a:r>
                <a:r>
                  <a:rPr lang="ru-RU" dirty="0">
                    <a:solidFill>
                      <a:schemeClr val="bg1"/>
                    </a:solidFill>
                  </a:rPr>
                  <a:t>6</a:t>
                </a:r>
                <a:r>
                  <a:rPr lang="en-US" dirty="0">
                    <a:solidFill>
                      <a:schemeClr val="bg1"/>
                    </a:solidFill>
                  </a:rPr>
                  <a:t>b + </a:t>
                </a:r>
                <a:r>
                  <a:rPr lang="en-US" dirty="0" smtClean="0">
                    <a:solidFill>
                      <a:schemeClr val="bg1"/>
                    </a:solidFill>
                  </a:rPr>
                  <a:t>b</a:t>
                </a:r>
                <a:r>
                  <a:rPr lang="en-US" baseline="30000" dirty="0" smtClean="0">
                    <a:solidFill>
                      <a:schemeClr val="bg1"/>
                    </a:solidFill>
                  </a:rPr>
                  <a:t>2=</a:t>
                </a:r>
                <a:r>
                  <a:rPr lang="en-US" dirty="0" smtClean="0">
                    <a:solidFill>
                      <a:schemeClr val="bg1"/>
                    </a:solidFill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(3−</m:t>
                        </m:r>
                        <m:r>
                          <a:rPr lang="en-US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𝑏</m:t>
                        </m:r>
                        <m:r>
                          <a:rPr lang="en-US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)</m:t>
                        </m:r>
                      </m:e>
                      <m:sup>
                        <m:r>
                          <a:rPr lang="en-US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dirty="0">
                    <a:solidFill>
                      <a:schemeClr val="bg1"/>
                    </a:solidFill>
                  </a:rPr>
                  <a:t/>
                </a:r>
                <a:br>
                  <a:rPr lang="en-US" dirty="0">
                    <a:solidFill>
                      <a:schemeClr val="bg1"/>
                    </a:solidFill>
                  </a:rPr>
                </a:br>
                <a:r>
                  <a:rPr lang="en-US" dirty="0">
                    <a:solidFill>
                      <a:srgbClr val="FF0000"/>
                    </a:solidFill>
                  </a:rPr>
                  <a:t>11) </a:t>
                </a:r>
                <a:r>
                  <a:rPr lang="en-US" dirty="0">
                    <a:solidFill>
                      <a:schemeClr val="bg1"/>
                    </a:solidFill>
                  </a:rPr>
                  <a:t>(1</a:t>
                </a:r>
                <a:r>
                  <a:rPr lang="ru-RU" dirty="0">
                    <a:solidFill>
                      <a:schemeClr val="bg1"/>
                    </a:solidFill>
                  </a:rPr>
                  <a:t>4</a:t>
                </a:r>
                <a:r>
                  <a:rPr lang="en-US" dirty="0">
                    <a:solidFill>
                      <a:schemeClr val="bg1"/>
                    </a:solidFill>
                  </a:rPr>
                  <a:t>a – 25c)(25c +1</a:t>
                </a:r>
                <a:r>
                  <a:rPr lang="ru-RU" dirty="0">
                    <a:solidFill>
                      <a:schemeClr val="bg1"/>
                    </a:solidFill>
                  </a:rPr>
                  <a:t>4</a:t>
                </a:r>
                <a:r>
                  <a:rPr lang="en-US" dirty="0">
                    <a:solidFill>
                      <a:schemeClr val="bg1"/>
                    </a:solidFill>
                  </a:rPr>
                  <a:t>a</a:t>
                </a:r>
                <a:r>
                  <a:rPr lang="en-US" dirty="0" smtClean="0">
                    <a:solidFill>
                      <a:schemeClr val="bg1"/>
                    </a:solidFill>
                  </a:rPr>
                  <a:t>)=196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𝑎</m:t>
                        </m:r>
                      </m:e>
                      <m:sup>
                        <m:r>
                          <a:rPr lang="en-US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b="0" i="1" smtClean="0">
                        <a:solidFill>
                          <a:schemeClr val="bg1"/>
                        </a:solidFill>
                        <a:latin typeface="Cambria Math"/>
                      </a:rPr>
                      <m:t>−625</m:t>
                    </m:r>
                    <m:sSup>
                      <m:sSupPr>
                        <m:ctrlPr>
                          <a:rPr lang="en-US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𝑐</m:t>
                        </m:r>
                      </m:e>
                      <m:sup>
                        <m:r>
                          <a:rPr lang="en-US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endParaRPr lang="ru-RU" b="0" dirty="0" smtClean="0">
                  <a:solidFill>
                    <a:schemeClr val="bg1"/>
                  </a:solidFill>
                </a:endParaRPr>
              </a:p>
              <a:p>
                <a:pPr marL="530352" indent="-457200"/>
                <a:endParaRPr lang="ru-RU" dirty="0" smtClean="0"/>
              </a:p>
              <a:p>
                <a:pPr marL="530352" indent="-457200"/>
                <a:endParaRPr lang="ru-RU" dirty="0"/>
              </a:p>
              <a:p>
                <a:pPr marL="530352" indent="-457200"/>
                <a:endParaRPr lang="ru-RU" dirty="0" smtClean="0"/>
              </a:p>
              <a:p>
                <a:pPr marL="530352" indent="-457200"/>
                <a:r>
                  <a:rPr lang="ru-RU" sz="3200" dirty="0" smtClean="0">
                    <a:solidFill>
                      <a:srgbClr val="FF0000"/>
                    </a:solidFill>
                  </a:rPr>
                  <a:t>«4» 8-9 правильных</a:t>
                </a:r>
              </a:p>
              <a:p>
                <a:pPr marL="530352" indent="-457200"/>
                <a:r>
                  <a:rPr lang="ru-RU" sz="3200" dirty="0" smtClean="0">
                    <a:solidFill>
                      <a:srgbClr val="FF0000"/>
                    </a:solidFill>
                  </a:rPr>
                  <a:t>«5» 10-11 правильных</a:t>
                </a:r>
                <a:endParaRPr lang="ru-RU" sz="32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Прямоугольник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396552" y="980729"/>
                <a:ext cx="9793088" cy="5262979"/>
              </a:xfrm>
              <a:prstGeom prst="rect">
                <a:avLst/>
              </a:prstGeom>
              <a:blipFill rotWithShape="1">
                <a:blip r:embed="rId2"/>
                <a:stretch>
                  <a:fillRect t="-579" b="-57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9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6400" y="285728"/>
            <a:ext cx="7467600" cy="1143000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Рефлексия.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sz="half" idx="1"/>
          </p:nvPr>
        </p:nvSpPr>
        <p:spPr>
          <a:xfrm>
            <a:off x="1357290" y="1643050"/>
            <a:ext cx="6829444" cy="4572000"/>
          </a:xfrm>
        </p:spPr>
        <p:txBody>
          <a:bodyPr>
            <a:normAutofit/>
          </a:bodyPr>
          <a:lstStyle/>
          <a:p>
            <a:pPr lvl="0"/>
            <a:r>
              <a:rPr lang="ru-RU" sz="2800" dirty="0" smtClean="0"/>
              <a:t>Что я узнал?</a:t>
            </a:r>
            <a:endParaRPr lang="en-US" sz="2800" dirty="0" smtClean="0"/>
          </a:p>
          <a:p>
            <a:pPr lvl="0"/>
            <a:r>
              <a:rPr lang="ru-RU" dirty="0" smtClean="0"/>
              <a:t>Как я узнал?</a:t>
            </a:r>
          </a:p>
          <a:p>
            <a:pPr lvl="0"/>
            <a:r>
              <a:rPr lang="ru-RU" dirty="0" smtClean="0"/>
              <a:t>Для чего я узнал?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439</TotalTime>
  <Words>216</Words>
  <Application>Microsoft Office PowerPoint</Application>
  <PresentationFormat>Экран (4:3)</PresentationFormat>
  <Paragraphs>106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Бумажная</vt:lpstr>
      <vt:lpstr>Презентация PowerPoint</vt:lpstr>
      <vt:lpstr>Устная работа:</vt:lpstr>
      <vt:lpstr>Найдите соответствия: </vt:lpstr>
      <vt:lpstr>ТЕМА УРОКА:  «Формула разности квадратов». </vt:lpstr>
      <vt:lpstr>Цель: </vt:lpstr>
      <vt:lpstr>Физкультминутка:</vt:lpstr>
      <vt:lpstr>Самостоятельная работа</vt:lpstr>
      <vt:lpstr>Ответы:</vt:lpstr>
      <vt:lpstr>Рефлексия. </vt:lpstr>
      <vt:lpstr>Разноуровневое домашнее задание.  1) Выучить правила п. 8.3. 2) I  уровень№848(д-з),849(д-з),850(д-з)       II уровень. №859-862(а-б)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обобщающего повторения «Формулы сокращенного умножения».</dc:title>
  <dc:creator>useer</dc:creator>
  <cp:lastModifiedBy>User</cp:lastModifiedBy>
  <cp:revision>47</cp:revision>
  <dcterms:created xsi:type="dcterms:W3CDTF">2015-03-08T09:27:57Z</dcterms:created>
  <dcterms:modified xsi:type="dcterms:W3CDTF">2018-12-18T13:46:34Z</dcterms:modified>
</cp:coreProperties>
</file>