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5440B-3F2E-40C1-8895-717229AAE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179E3D-8926-4CCC-A0FE-4CBC66343F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E54A1A-1E8C-4530-BADA-97C81E122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597016-437B-40F8-87D3-9CD9CAB9E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48501D-5A15-47E2-B5F4-0FCABC318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296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1B1D07-DDA0-43FD-91E0-70BEF4760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360165-92C1-4FFE-A8CC-A873D2F7DD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A95F7E-2539-49A8-A51C-7D15556DE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4AC6D9-BD9E-465F-B522-026050DDE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33972-D57E-4747-9795-3CFC1F354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817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B6C9B6-C443-4399-944E-C32ED972E2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04D50A-E08F-43DF-B82D-71EA02C1A7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BEC9EA-7638-4C71-9254-070A32FCC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9F0426-7ED7-4A50-8869-6072F2D86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FF511-140C-4CD7-86C8-D6B34B84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376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07A42-F8E0-41FA-A814-CBC40215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99D7CE-2779-4C73-B629-C59391511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75A286-89FB-4811-8885-CE3E0AA0D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20CE18-8F53-44F4-8414-6E669712E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B4A024-662B-438F-B9AC-E2CA44664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900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0EE82-4ED5-433E-B520-4AB43EB08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6B35D2-2579-4341-B0B0-C3358C188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6483C1-51CD-421E-A34B-CB3FC01B3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999FA5-1E4D-4A01-8325-ADA50300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CF471E-2737-400E-ACB4-3AF7FD5F9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119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C738D-BBFF-4D37-B1B6-5686A6BBC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D8B4D3-CECD-459B-A5CA-59B9F97FD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568590-5A87-4FCE-9292-1F9B23DBB1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ECF193-8F65-488D-9C18-75033069E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AA6D78-0860-4116-B0FE-94CB28A90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835F63-A874-42F3-9745-909066323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4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B4FF50-54FC-45E8-A75E-D24210866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42144B-0F36-4AE0-AAA6-1CC7BB97E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F10ED7-5655-4EC9-9579-7F6D0B8F48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2E101E8-5AF4-485B-931C-A809F2ABE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B7CDC27-358F-4594-8FC0-5E9BDE33E5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FC4CA52-4F49-44B8-AAA3-8A20B1CD0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CA1B05-F2A1-444E-99B6-20E72927D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B84A08E-724B-4436-96FF-16649BDE2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627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CAC355-4F9D-44C5-AA64-A2B04C7C0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FE11416-5ADA-43A7-A323-0E1936AA8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E29BB36-3693-4EA2-88FA-04CF3BA1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E45545-ECD9-4F99-BC8C-F74E484DF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185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8E5E5BB-D77F-4C41-9529-8BBE2CBF5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E225504-20D5-4E75-93FA-EF06B29F4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7BA9BF9-7153-4A94-A9E3-7A1EED645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784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AAF57-CA95-4B12-96E8-E2DA21FE7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D3A601-61A8-44F5-80DC-0F33B84EB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80336A0-11D4-4F58-ACD1-3CF1E5A68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5967D8-AE86-43E6-9061-E3C7AC659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49C8C5-1D05-4929-BEB8-4E4105B60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988464-8F39-4A1D-ABF2-A6362B674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728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A724C-1DCA-47AF-A0E2-0FEB8365A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CB13614-7D85-4E83-8440-7954EEBB2B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1F9E28-7705-4669-B581-0D38855D9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BAAAD4-6A49-4909-92FB-CD17D199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D04A6B-3290-429D-A18E-45353847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0A9A74-D075-4682-9A90-8DE242658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58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FCB1D-5268-4888-B26E-785F71870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3BCEB7-3BE8-404E-8C2B-21B92DA1C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AC5401-C740-428C-8801-65BAC54416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230F3-19B2-4075-A6AD-069BCD8AA748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C49AC4-6C36-40D2-988F-2123BA4DC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0DDC96-D695-4A8F-BF69-F6AA20ED56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9E528-88C4-4E57-AAAE-30B841914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2342D-F6E9-4274-9297-F77DF6B95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29" y="339365"/>
            <a:ext cx="11962614" cy="1885361"/>
          </a:xfrm>
        </p:spPr>
        <p:txBody>
          <a:bodyPr>
            <a:noAutofit/>
          </a:bodyPr>
          <a:lstStyle/>
          <a:p>
            <a:r>
              <a:rPr lang="ru-RU" sz="10000" b="1" dirty="0">
                <a:solidFill>
                  <a:srgbClr val="FF0000"/>
                </a:solidFill>
              </a:rPr>
              <a:t>КОНКУРС-ВИКТОРИНА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77080B-B3DF-405D-9E79-D612EF1622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926" y="2941163"/>
            <a:ext cx="11510128" cy="3054284"/>
          </a:xfrm>
        </p:spPr>
        <p:txBody>
          <a:bodyPr>
            <a:noAutofit/>
          </a:bodyPr>
          <a:lstStyle/>
          <a:p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АНГЛИЙСКИЕ ПИСАТЕЛИ – ДЕТЯМ</a:t>
            </a:r>
            <a:r>
              <a:rPr lang="ru-RU" sz="10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8080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4622C-536B-454F-93CD-97C0AE21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МАУГЛИ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3C3FBE-3713-4207-A598-2CF148E4E2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158" y="1825625"/>
            <a:ext cx="5827684" cy="4351338"/>
          </a:xfrm>
        </p:spPr>
      </p:pic>
    </p:spTree>
    <p:extLst>
      <p:ext uri="{BB962C8B-B14F-4D97-AF65-F5344CB8AC3E}">
        <p14:creationId xmlns:p14="http://schemas.microsoft.com/office/powerpoint/2010/main" val="101621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4622C-536B-454F-93CD-97C0AE21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РЕДЬЯРД КИПЛИНГ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811E236-EC33-4526-9CF3-BA14393E74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58" y="1825625"/>
            <a:ext cx="7701483" cy="4351338"/>
          </a:xfrm>
        </p:spPr>
      </p:pic>
    </p:spTree>
    <p:extLst>
      <p:ext uri="{BB962C8B-B14F-4D97-AF65-F5344CB8AC3E}">
        <p14:creationId xmlns:p14="http://schemas.microsoft.com/office/powerpoint/2010/main" val="212137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F92CC-2369-48BB-96A9-4FFE65298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АЛАН МИЛН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6B6CD1F-6D7D-4892-B2AA-823F449DF5C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15" y="1943520"/>
            <a:ext cx="7403306" cy="3832917"/>
          </a:xfrm>
        </p:spPr>
      </p:pic>
      <p:pic>
        <p:nvPicPr>
          <p:cNvPr id="7" name="puhh">
            <a:hlinkClick r:id="" action="ppaction://media"/>
            <a:extLst>
              <a:ext uri="{FF2B5EF4-FFF2-40B4-BE49-F238E27FC236}">
                <a16:creationId xmlns:a16="http://schemas.microsoft.com/office/drawing/2014/main" id="{E37E1FD5-73A6-4B94-A2B4-540AC6CE0744}"/>
              </a:ext>
            </a:extLst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34563" y="2513013"/>
            <a:ext cx="487362" cy="487362"/>
          </a:xfrm>
        </p:spPr>
      </p:pic>
    </p:spTree>
    <p:extLst>
      <p:ext uri="{BB962C8B-B14F-4D97-AF65-F5344CB8AC3E}">
        <p14:creationId xmlns:p14="http://schemas.microsoft.com/office/powerpoint/2010/main" val="399980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F92CC-2369-48BB-96A9-4FFE65298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КРИСТОФЕР РОБИН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D13E52A8-3F69-4F54-B626-8B739AC695E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73" y="1923069"/>
            <a:ext cx="5476321" cy="3987538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AC2978C1-DA98-4168-806A-A7E1A95BF97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971018"/>
            <a:ext cx="5476321" cy="3853184"/>
          </a:xfrm>
        </p:spPr>
      </p:pic>
    </p:spTree>
    <p:extLst>
      <p:ext uri="{BB962C8B-B14F-4D97-AF65-F5344CB8AC3E}">
        <p14:creationId xmlns:p14="http://schemas.microsoft.com/office/powerpoint/2010/main" val="188967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F92CC-2369-48BB-96A9-4FFE65298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ДЖЕЙМС БАРРИ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F8C2C34-7F2B-448E-A4AA-FE2591D762E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116" y="1825625"/>
            <a:ext cx="3070551" cy="4351338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950DAA8-01C5-4B19-B675-0CA410F2424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956" y="2036190"/>
            <a:ext cx="6680463" cy="3942809"/>
          </a:xfrm>
        </p:spPr>
      </p:pic>
    </p:spTree>
    <p:extLst>
      <p:ext uri="{BB962C8B-B14F-4D97-AF65-F5344CB8AC3E}">
        <p14:creationId xmlns:p14="http://schemas.microsoft.com/office/powerpoint/2010/main" val="2570847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F92CC-2369-48BB-96A9-4FFE65298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ДЭНИЕЛ ДЕФО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C0A889E-2E71-481E-9DA6-8A01963AA3F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13" y="1690688"/>
            <a:ext cx="3274381" cy="4351338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07D57C6D-6A6C-46DA-B448-485A6FE5B7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86" y="1800593"/>
            <a:ext cx="7233079" cy="4068607"/>
          </a:xfrm>
        </p:spPr>
      </p:pic>
    </p:spTree>
    <p:extLst>
      <p:ext uri="{BB962C8B-B14F-4D97-AF65-F5344CB8AC3E}">
        <p14:creationId xmlns:p14="http://schemas.microsoft.com/office/powerpoint/2010/main" val="1929772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F92CC-2369-48BB-96A9-4FFE65298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0000" b="1" dirty="0">
                <a:solidFill>
                  <a:schemeClr val="accent6">
                    <a:lumMod val="75000"/>
                  </a:schemeClr>
                </a:solidFill>
              </a:rPr>
              <a:t>ПАМЕЛА ТРЕВЕРС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3867E26-91D9-4DFE-BA0C-1C51D3BC2B2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02" y="1505716"/>
            <a:ext cx="4595651" cy="5117555"/>
          </a:xfrm>
        </p:spPr>
      </p:pic>
      <p:pic>
        <p:nvPicPr>
          <p:cNvPr id="10" name="Мери Попинс - Я само совершенство">
            <a:hlinkClick r:id="" action="ppaction://media"/>
            <a:extLst>
              <a:ext uri="{FF2B5EF4-FFF2-40B4-BE49-F238E27FC236}">
                <a16:creationId xmlns:a16="http://schemas.microsoft.com/office/drawing/2014/main" id="{839547C8-8394-4E70-BB28-CB6339B95C1C}"/>
              </a:ext>
            </a:extLst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18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56300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5AD38-3B14-4491-BEE3-DB1CEF1D1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1657" y="1122363"/>
            <a:ext cx="11029361" cy="6013728"/>
          </a:xfrm>
        </p:spPr>
        <p:txBody>
          <a:bodyPr>
            <a:noAutofit/>
          </a:bodyPr>
          <a:lstStyle/>
          <a:p>
            <a:r>
              <a:rPr lang="en-US" sz="17000" b="1" dirty="0">
                <a:solidFill>
                  <a:schemeClr val="accent6">
                    <a:lumMod val="75000"/>
                  </a:schemeClr>
                </a:solidFill>
              </a:rPr>
              <a:t>Thank you</a:t>
            </a:r>
            <a:r>
              <a:rPr lang="ru-RU" sz="17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7000" b="1" dirty="0">
                <a:solidFill>
                  <a:schemeClr val="accent6">
                    <a:lumMod val="75000"/>
                  </a:schemeClr>
                </a:solidFill>
              </a:rPr>
              <a:t>for your work!</a:t>
            </a:r>
            <a:endParaRPr lang="ru-RU" sz="17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1D2F9B-AD44-47B4-9BEC-DD27193E3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1524000" y="5257800"/>
            <a:ext cx="9144000" cy="5891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101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25</Words>
  <Application>Microsoft Office PowerPoint</Application>
  <PresentationFormat>Широкоэкранный</PresentationFormat>
  <Paragraphs>10</Paragraphs>
  <Slides>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КОНКУРС-ВИКТОРИНА</vt:lpstr>
      <vt:lpstr>МАУГЛИ</vt:lpstr>
      <vt:lpstr>РЕДЬЯРД КИПЛИНГ</vt:lpstr>
      <vt:lpstr>АЛАН МИЛН</vt:lpstr>
      <vt:lpstr>КРИСТОФЕР РОБИН</vt:lpstr>
      <vt:lpstr>ДЖЕЙМС БАРРИ</vt:lpstr>
      <vt:lpstr>ДЭНИЕЛ ДЕФО</vt:lpstr>
      <vt:lpstr>ПАМЕЛА ТРЕВЕРС</vt:lpstr>
      <vt:lpstr>Thank you for your work!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КОНКУРС-ВИКТОРИНА</dc:title>
  <dc:creator>Ekaterina Berezina</dc:creator>
  <cp:lastModifiedBy>Ekaterina Berezina</cp:lastModifiedBy>
  <cp:revision>5</cp:revision>
  <dcterms:created xsi:type="dcterms:W3CDTF">2025-10-26T13:18:36Z</dcterms:created>
  <dcterms:modified xsi:type="dcterms:W3CDTF">2025-10-26T13:59:25Z</dcterms:modified>
</cp:coreProperties>
</file>