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71" r:id="rId3"/>
    <p:sldId id="260" r:id="rId4"/>
    <p:sldId id="261" r:id="rId5"/>
    <p:sldId id="267" r:id="rId6"/>
    <p:sldId id="272" r:id="rId7"/>
    <p:sldId id="268" r:id="rId8"/>
    <p:sldId id="269" r:id="rId9"/>
    <p:sldId id="263" r:id="rId10"/>
    <p:sldId id="264" r:id="rId11"/>
    <p:sldId id="266" r:id="rId12"/>
    <p:sldId id="262" r:id="rId1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0" d="100"/>
          <a:sy n="70" d="100"/>
        </p:scale>
        <p:origin x="702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5C1C64-6487-4022-B96A-F6E9C7CE0B3A}" type="datetimeFigureOut">
              <a:rPr lang="ru-RU" smtClean="0"/>
              <a:t>06.02.2020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59DC87-D44E-468B-9055-6CF3F790F894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511611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5C1C64-6487-4022-B96A-F6E9C7CE0B3A}" type="datetimeFigureOut">
              <a:rPr lang="ru-RU" smtClean="0"/>
              <a:t>06.02.2020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59DC87-D44E-468B-9055-6CF3F790F894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334783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5C1C64-6487-4022-B96A-F6E9C7CE0B3A}" type="datetimeFigureOut">
              <a:rPr lang="ru-RU" smtClean="0"/>
              <a:t>06.02.2020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59DC87-D44E-468B-9055-6CF3F790F894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742497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5C1C64-6487-4022-B96A-F6E9C7CE0B3A}" type="datetimeFigureOut">
              <a:rPr lang="ru-RU" smtClean="0"/>
              <a:t>06.02.2020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59DC87-D44E-468B-9055-6CF3F790F894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776853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5C1C64-6487-4022-B96A-F6E9C7CE0B3A}" type="datetimeFigureOut">
              <a:rPr lang="ru-RU" smtClean="0"/>
              <a:t>06.02.2020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59DC87-D44E-468B-9055-6CF3F790F894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815421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5C1C64-6487-4022-B96A-F6E9C7CE0B3A}" type="datetimeFigureOut">
              <a:rPr lang="ru-RU" smtClean="0"/>
              <a:t>06.02.2020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59DC87-D44E-468B-9055-6CF3F790F894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671432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5C1C64-6487-4022-B96A-F6E9C7CE0B3A}" type="datetimeFigureOut">
              <a:rPr lang="ru-RU" smtClean="0"/>
              <a:t>06.02.2020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59DC87-D44E-468B-9055-6CF3F790F894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615953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5C1C64-6487-4022-B96A-F6E9C7CE0B3A}" type="datetimeFigureOut">
              <a:rPr lang="ru-RU" smtClean="0"/>
              <a:t>06.02.2020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59DC87-D44E-468B-9055-6CF3F790F894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809962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5C1C64-6487-4022-B96A-F6E9C7CE0B3A}" type="datetimeFigureOut">
              <a:rPr lang="ru-RU" smtClean="0"/>
              <a:t>06.02.2020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59DC87-D44E-468B-9055-6CF3F790F894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771203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5C1C64-6487-4022-B96A-F6E9C7CE0B3A}" type="datetimeFigureOut">
              <a:rPr lang="ru-RU" smtClean="0"/>
              <a:t>06.02.2020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59DC87-D44E-468B-9055-6CF3F790F894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769821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5C1C64-6487-4022-B96A-F6E9C7CE0B3A}" type="datetimeFigureOut">
              <a:rPr lang="ru-RU" smtClean="0"/>
              <a:t>06.02.2020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59DC87-D44E-468B-9055-6CF3F790F894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503268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5C1C64-6487-4022-B96A-F6E9C7CE0B3A}" type="datetimeFigureOut">
              <a:rPr lang="ru-RU" smtClean="0"/>
              <a:t>06.02.2020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59DC87-D44E-468B-9055-6CF3F790F894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997093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g"/><Relationship Id="rId3" Type="http://schemas.openxmlformats.org/officeDocument/2006/relationships/image" Target="../media/image11.jpeg"/><Relationship Id="rId7" Type="http://schemas.openxmlformats.org/officeDocument/2006/relationships/image" Target="../media/image15.jp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jpg"/><Relationship Id="rId4" Type="http://schemas.openxmlformats.org/officeDocument/2006/relationships/image" Target="../media/image8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900igr.net/datai/literatura/SHekspir-biografija/0001-001-Periody-tvorchestva-Uiljama-SHekspir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53266"/>
            <a:ext cx="12191999" cy="68610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27546" y="1714988"/>
            <a:ext cx="11864453" cy="17155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algn="ctr">
              <a:lnSpc>
                <a:spcPct val="115000"/>
              </a:lnSpc>
              <a:spcAft>
                <a:spcPts val="1000"/>
              </a:spcAft>
            </a:pPr>
            <a:r>
              <a:rPr lang="ru-RU" sz="4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«Себя приучи не страшиться труда:</a:t>
            </a:r>
            <a:endParaRPr lang="ru-RU" sz="4400" dirty="0" smtClean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44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труд </a:t>
            </a:r>
            <a:r>
              <a:rPr lang="ru-RU" sz="4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 разумом, с честью в согласье всегда».</a:t>
            </a:r>
            <a:endParaRPr lang="ru-RU" sz="44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285397" y="3430522"/>
            <a:ext cx="766677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/>
              <a:t>(</a:t>
            </a:r>
            <a:r>
              <a:rPr lang="ru-RU" sz="3200" b="1" dirty="0" err="1" smtClean="0"/>
              <a:t>Альбукасим</a:t>
            </a:r>
            <a:r>
              <a:rPr lang="ru-RU" sz="3200" b="1" dirty="0" smtClean="0"/>
              <a:t> Фирдоуси, персидский поэт)</a:t>
            </a:r>
            <a:endParaRPr lang="ru-RU" sz="3200" b="1" dirty="0"/>
          </a:p>
        </p:txBody>
      </p:sp>
    </p:spTree>
    <p:extLst>
      <p:ext uri="{BB962C8B-B14F-4D97-AF65-F5344CB8AC3E}">
        <p14:creationId xmlns:p14="http://schemas.microsoft.com/office/powerpoint/2010/main" val="209371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://www.ist-tour.ru/wp-content/uploads/2019/05/Kabinet-CHehova-v-Melihovo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7380" y="-1"/>
            <a:ext cx="12309380" cy="68641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s://images.crafta.ua/collecting-items/3a9345eb7e2b02e52a95c3c35bfc9bf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94198" y="-1"/>
            <a:ext cx="4627440" cy="68681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https://slowsoul.ru/wp-content/uploads/2019/08/kuda-sezdit-iz-moskvy-usadba-a-p-chekhova-melihovo-i-tarusa-slowsoul-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8690" y="6148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http://www.mittur.ru/work/FILES/2724/8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7380" y="-4038"/>
            <a:ext cx="12309380" cy="68681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7380" y="0"/>
            <a:ext cx="12309380" cy="6840126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7381" y="-1"/>
            <a:ext cx="12309381" cy="684052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8788" y="0"/>
            <a:ext cx="510657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3950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" dur="500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500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9" dur="500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1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3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932047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s://avatars.mds.yandex.net/get-pdb/1366634/01a0a03c-46e2-4b88-9788-c0d93cbe764b/s120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5609230" y="2947917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3" name="Блок-схема: альтернативный процесс 2"/>
          <p:cNvSpPr/>
          <p:nvPr/>
        </p:nvSpPr>
        <p:spPr>
          <a:xfrm>
            <a:off x="4233666" y="2947917"/>
            <a:ext cx="3120587" cy="1035728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 П. Чехов</a:t>
            </a:r>
            <a:endParaRPr lang="ru-RU" sz="36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Блок-схема: альтернативный процесс 5"/>
          <p:cNvSpPr/>
          <p:nvPr/>
        </p:nvSpPr>
        <p:spPr>
          <a:xfrm>
            <a:off x="1474201" y="1744480"/>
            <a:ext cx="1897039" cy="1035728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" name="Блок-схема: альтернативный процесс 6"/>
          <p:cNvSpPr/>
          <p:nvPr/>
        </p:nvSpPr>
        <p:spPr>
          <a:xfrm>
            <a:off x="4753075" y="918065"/>
            <a:ext cx="1897039" cy="1035728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Блок-схема: альтернативный процесс 7"/>
          <p:cNvSpPr/>
          <p:nvPr/>
        </p:nvSpPr>
        <p:spPr>
          <a:xfrm>
            <a:off x="8916437" y="1757656"/>
            <a:ext cx="1897039" cy="1035728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9" name="Блок-схема: альтернативный процесс 8"/>
          <p:cNvSpPr/>
          <p:nvPr/>
        </p:nvSpPr>
        <p:spPr>
          <a:xfrm>
            <a:off x="3585380" y="5128544"/>
            <a:ext cx="4831308" cy="1035728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Блок-схема: альтернативный процесс 9"/>
          <p:cNvSpPr/>
          <p:nvPr/>
        </p:nvSpPr>
        <p:spPr>
          <a:xfrm>
            <a:off x="1547912" y="4033176"/>
            <a:ext cx="1897039" cy="1035728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1" name="Блок-схема: альтернативный процесс 10"/>
          <p:cNvSpPr/>
          <p:nvPr/>
        </p:nvSpPr>
        <p:spPr>
          <a:xfrm>
            <a:off x="9066299" y="4106287"/>
            <a:ext cx="1897039" cy="1035728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1869743" y="1934734"/>
            <a:ext cx="99104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рач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950267" y="1179474"/>
            <a:ext cx="168738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Таганрог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3841436" y="5384798"/>
            <a:ext cx="431919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Московский университет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8993875" y="1934734"/>
            <a:ext cx="181960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Писатель 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651768" y="4073986"/>
            <a:ext cx="1882951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Мелихово,</a:t>
            </a:r>
          </a:p>
          <a:p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Сахалин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9355824" y="4289430"/>
            <a:ext cx="131799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44 года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957803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12" grpId="0"/>
      <p:bldP spid="13" grpId="0"/>
      <p:bldP spid="14" grpId="0"/>
      <p:bldP spid="1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114888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https://eus-www.sway-cdn.com/s/nFf4HUjxFe1TKxd3/images/oH_3gCR00iouwr?quality=1240&amp;allowAnimation=tru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12192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68489" y="245660"/>
            <a:ext cx="12787952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Грамоте учиться -  всегда пригодиться.</a:t>
            </a:r>
          </a:p>
          <a:p>
            <a:r>
              <a:rPr lang="ru-RU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 Люби дело – мастером будешь.</a:t>
            </a:r>
          </a:p>
          <a:p>
            <a:r>
              <a:rPr lang="ru-RU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 Семья в куче – не страшна и туча.</a:t>
            </a:r>
          </a:p>
          <a:p>
            <a:r>
              <a:rPr lang="ru-RU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4. Какие труды, такие и плоды.</a:t>
            </a:r>
          </a:p>
          <a:p>
            <a:r>
              <a:rPr lang="ru-RU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5. Родину не выбирают.</a:t>
            </a:r>
            <a:endParaRPr lang="ru-RU" sz="4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821310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s://image.jimcdn.com/app/cms/image/transf/none/path/s05b21c95c286002d/backgroundarea/i4aa5738ef4d6630f/version/1549806383/image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1999" cy="68712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https://img-gorod.ru/upload/iblock/633/633102ef2f2805030b055b73fabe7ddf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5355" y="109182"/>
            <a:ext cx="4689219" cy="664646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941197" y="5555313"/>
            <a:ext cx="503753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Антон Павлович Чехов</a:t>
            </a:r>
          </a:p>
          <a:p>
            <a:pPr algn="ctr"/>
            <a:r>
              <a:rPr lang="ru-RU" sz="36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(1860 – 1904)</a:t>
            </a:r>
            <a:endParaRPr lang="ru-RU" sz="36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915474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https://eus-www.sway-cdn.com/s/nFf4HUjxFe1TKxd3/images/oH_3gCR00iouwr?quality=1240&amp;allowAnimation=tru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12192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68489" y="245660"/>
            <a:ext cx="12787952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Грамоте учиться -  всегда пригодиться.</a:t>
            </a:r>
          </a:p>
          <a:p>
            <a:r>
              <a:rPr lang="ru-RU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Люби дело – мастером будешь.</a:t>
            </a:r>
          </a:p>
          <a:p>
            <a:r>
              <a:rPr lang="ru-RU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Семья в куче – не страшна и туча.</a:t>
            </a:r>
          </a:p>
          <a:p>
            <a:r>
              <a:rPr lang="ru-RU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Какие труды, такие и плоды.</a:t>
            </a:r>
          </a:p>
          <a:p>
            <a:r>
              <a:rPr lang="ru-RU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Родину не выбирают.</a:t>
            </a:r>
            <a:endParaRPr lang="ru-RU" sz="4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976132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im0-tub-ru.yandex.net/i?id=4c148a94dd2e07eb272e037921b498c2-l&amp;n=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642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433595" y="308187"/>
            <a:ext cx="11324809" cy="62478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цетО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 </a:t>
            </a:r>
            <a:r>
              <a:rPr lang="ru-RU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леваП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чиворогЕ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лыб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мониязох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йокьнелам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иквал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r>
              <a:rPr lang="ru-RU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ларги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ан </a:t>
            </a:r>
            <a:r>
              <a:rPr lang="ru-RU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екпиркс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яслакелву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юьсиповиж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r>
              <a:rPr lang="ru-RU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леваП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чиворогЕ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ен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лыб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мылз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мокеволеч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он </a:t>
            </a:r>
            <a:r>
              <a:rPr lang="ru-RU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яанняотсоп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аджун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алаледс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оге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реткарах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мылёжят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но </a:t>
            </a:r>
            <a:r>
              <a:rPr lang="ru-RU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отсач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лороп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хиовс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йетед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ru-RU" sz="4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ьтаМ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яинегвЕ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анвелвокЯ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яансаркерп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акйязох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яавилтобаз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 </a:t>
            </a:r>
            <a:r>
              <a:rPr lang="ru-RU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яащябюл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ьтам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 </a:t>
            </a:r>
            <a:r>
              <a:rPr lang="ru-RU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анО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аличу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хиовс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йетед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 </a:t>
            </a:r>
            <a:r>
              <a:rPr lang="ru-RU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юьвобюл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ясьтисонто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месв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мывиж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мавтсещус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3786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74059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https://eus-www.sway-cdn.com/s/nFf4HUjxFe1TKxd3/images/oH_3gCR00iouwr?quality=1240&amp;allowAnimation=tru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12192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978925" y="921588"/>
            <a:ext cx="9785446" cy="30875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5400" b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Факультет – </a:t>
            </a:r>
            <a:endParaRPr lang="ru-RU" sz="5400" b="1" dirty="0" smtClean="0">
              <a:solidFill>
                <a:srgbClr val="C0000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54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это </a:t>
            </a:r>
            <a:r>
              <a:rPr lang="ru-RU" sz="5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подразделение, отделение в высшем учебном </a:t>
            </a:r>
            <a:r>
              <a:rPr lang="ru-RU" sz="54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заведении.</a:t>
            </a:r>
            <a:endParaRPr lang="ru-RU" sz="5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366068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://v.900igr.net:10/datai/pedagogika/Sovremennyj-urok-tekhnologii/0016-024-Sovremennyj-urok-tekhnologii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https://www.isuct.ru/book/publications/culture/chekhov/strekoza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56030" y="673194"/>
            <a:ext cx="3193575" cy="40977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6787" y="1147762"/>
            <a:ext cx="3248025" cy="456247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3951" y="1341935"/>
            <a:ext cx="3484898" cy="45948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32994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340</TotalTime>
  <Words>206</Words>
  <Application>Microsoft Office PowerPoint</Application>
  <PresentationFormat>Широкоэкранный</PresentationFormat>
  <Paragraphs>29</Paragraphs>
  <Slides>12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7" baseType="lpstr">
      <vt:lpstr>Arial</vt:lpstr>
      <vt:lpstr>Calibri</vt:lpstr>
      <vt:lpstr>Calibri Light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S8INF12</dc:creator>
  <cp:lastModifiedBy>S8INF18</cp:lastModifiedBy>
  <cp:revision>24</cp:revision>
  <dcterms:created xsi:type="dcterms:W3CDTF">2020-01-04T09:13:26Z</dcterms:created>
  <dcterms:modified xsi:type="dcterms:W3CDTF">2020-02-06T16:34:05Z</dcterms:modified>
</cp:coreProperties>
</file>