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5"/>
  </p:notesMasterIdLst>
  <p:sldIdLst>
    <p:sldId id="260" r:id="rId4"/>
    <p:sldId id="279" r:id="rId5"/>
    <p:sldId id="261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5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8DCBE-3A5C-4AB7-875C-703AD2F9A857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C3DB9-C270-4C1F-B05C-0103AB4347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343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B8E6EF-5109-4C0B-BC53-27A94394E7B8}" type="slidenum">
              <a:rPr lang="zh-CN" altLang="en-US">
                <a:solidFill>
                  <a:prstClr val="black"/>
                </a:solidFill>
              </a:rPr>
              <a:pPr/>
              <a:t>1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10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11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12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13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14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15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16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17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18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19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B8E6EF-5109-4C0B-BC53-27A94394E7B8}" type="slidenum">
              <a:rPr lang="zh-CN" altLang="en-US">
                <a:solidFill>
                  <a:prstClr val="black"/>
                </a:solidFill>
              </a:rPr>
              <a:pPr/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20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3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4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5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6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8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B84CED-42A1-419C-91DA-2EE6D2FB8FCC}" type="slidenum">
              <a:rPr lang="zh-CN" altLang="en-US">
                <a:solidFill>
                  <a:prstClr val="black"/>
                </a:solidFill>
              </a:rPr>
              <a:pPr/>
              <a:t>9</a:t>
            </a:fld>
            <a:endParaRPr lang="en-US" altLang="zh-CN" dirty="0">
              <a:solidFill>
                <a:prstClr val="black"/>
              </a:solidFill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BC857F-4B35-42ED-8DEE-A980A7B65B02}" type="slidenum">
              <a:rPr lang="en-US" altLang="zh-TW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999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8BC31-DD77-4DA6-B4F7-1F39BFC4D1FA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33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1BADFA-3B38-4E66-ABF1-EE6CBC5C7D5B}" type="slidenum">
              <a:rPr lang="en-US" altLang="zh-TW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825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20592-6487-4722-8BF1-FE17A52D1B2A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437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125C39-011D-46AE-9735-4F012DFD7705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85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DAF4E-E2F3-48FC-9973-61F2F04FF9FE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06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B5442-C5D1-4F47-8C39-97F6318D1749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73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4F88-5947-48B0-A975-250107EAB21B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81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A062835A-E67D-4533-8967-11D032079AC6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7360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E3915-F176-4ED5-BC89-F0F7D1FEED57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38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9631F-B06B-4E60-9313-AAB69ECFA738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53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BC857F-4B35-42ED-8DEE-A980A7B65B02}" type="slidenum">
              <a:rPr lang="en-US" altLang="zh-TW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7940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48BC31-DD77-4DA6-B4F7-1F39BFC4D1FA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86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1BADFA-3B38-4E66-ABF1-EE6CBC5C7D5B}" type="slidenum">
              <a:rPr lang="en-US" altLang="zh-TW" smtClean="0">
                <a:solidFill>
                  <a:srgbClr val="DBF5F9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4726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20592-6487-4722-8BF1-FE17A52D1B2A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3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125C39-011D-46AE-9735-4F012DFD7705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46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7DAF4E-E2F3-48FC-9973-61F2F04FF9FE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98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B5442-C5D1-4F47-8C39-97F6318D1749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305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174F88-5947-48B0-A975-250107EAB21B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9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A062835A-E67D-4533-8967-11D032079AC6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8561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1E3915-F176-4ED5-BC89-F0F7D1FEED57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87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B9631F-B06B-4E60-9313-AAB69ECFA738}" type="slidenum">
              <a:rPr lang="en-US" altLang="zh-TW" smtClean="0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5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CEB3E5-A2D8-4B66-B4EE-E1B7AE2EDA5D}" type="slidenum">
              <a:rPr lang="en-US" altLang="zh-TW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PMingLiU" pitchFamily="18" charset="-12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PMingLiU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968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ea typeface="PMingLiU" pitchFamily="18" charset="-120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TW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CEB3E5-A2D8-4B66-B4EE-E1B7AE2EDA5D}" type="slidenum">
              <a:rPr lang="en-US" altLang="zh-TW" smtClean="0">
                <a:solidFill>
                  <a:srgbClr val="04617B">
                    <a:shade val="90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TW">
              <a:solidFill>
                <a:srgbClr val="04617B">
                  <a:shade val="90000"/>
                </a:srgbClr>
              </a:solidFill>
              <a:latin typeface="Arial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PMingLiU" pitchFamily="18" charset="-120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  <a:ea typeface="PMingLiU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191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notesSlide" Target="../notesSlides/notesSlide14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6.JPG"/><Relationship Id="rId5" Type="http://schemas.openxmlformats.org/officeDocument/2006/relationships/image" Target="../media/image35.jpeg"/><Relationship Id="rId4" Type="http://schemas.openxmlformats.org/officeDocument/2006/relationships/image" Target="../media/image3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5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04665"/>
            <a:ext cx="8838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620688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400" dirty="0" smtClean="0"/>
              <a:t> Всероссийский педагогический конкурс </a:t>
            </a:r>
          </a:p>
          <a:p>
            <a:pPr lvl="0" algn="ctr">
              <a:spcBef>
                <a:spcPct val="20000"/>
              </a:spcBef>
            </a:pPr>
            <a:r>
              <a:rPr lang="ru-RU" sz="2400" dirty="0" smtClean="0"/>
              <a:t>«</a:t>
            </a:r>
            <a:r>
              <a:rPr lang="ru-RU" sz="2400" dirty="0"/>
              <a:t>ЭКОЛОГИЯ – ДЕЛО КАЖДОГО</a:t>
            </a:r>
            <a:r>
              <a:rPr lang="ru-RU" sz="2400" dirty="0" smtClean="0"/>
              <a:t>»</a:t>
            </a:r>
          </a:p>
          <a:p>
            <a:pPr lvl="0" algn="ctr">
              <a:spcBef>
                <a:spcPct val="20000"/>
              </a:spcBef>
            </a:pPr>
            <a:endParaRPr lang="ru-RU" sz="2400" dirty="0" smtClean="0"/>
          </a:p>
          <a:p>
            <a:pPr lvl="0" algn="ctr">
              <a:spcBef>
                <a:spcPct val="20000"/>
              </a:spcBef>
            </a:pPr>
            <a:r>
              <a:rPr lang="ru-RU" sz="2400" b="1" dirty="0" smtClean="0"/>
              <a:t>Проект «Мы любим природу»</a:t>
            </a:r>
          </a:p>
          <a:p>
            <a:pPr lvl="0" algn="ctr"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бюджетное дошкольное образовательное учреждение детский сад № 18 «Алёнушка» г.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Павлово</a:t>
            </a:r>
          </a:p>
          <a:p>
            <a:pPr lvl="0" algn="ctr"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Старший воспитатель Миронова Л.А.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732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47606" y="73522"/>
            <a:ext cx="35393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Огород на окне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фото конкурс\IMG_48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49" y="526432"/>
            <a:ext cx="3507188" cy="2630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2" name="Содержимое 4" descr="IMG_157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5417" y="3946966"/>
            <a:ext cx="3301039" cy="27508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1547664" y="3394446"/>
            <a:ext cx="33973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Уход за комнатными растениями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02645"/>
            <a:ext cx="2376264" cy="31683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3" name="Содержимое 5" descr="IMG_362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09164" y="4035241"/>
            <a:ext cx="3205020" cy="26174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74742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73522"/>
            <a:ext cx="35393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Трудимся на природе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фото конкурс\169___02\IMG_58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45" y="601578"/>
            <a:ext cx="3678701" cy="2759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 descr="C:\Users\User\Desktop\фото конкурс\169___02\IMG_587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551" y="601578"/>
            <a:ext cx="3678701" cy="2759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Содержимое 6" descr="IMG_419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38242" y="3726002"/>
            <a:ext cx="3675259" cy="28920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Содержимое 7" descr="IMG_419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92080" y="3697443"/>
            <a:ext cx="3639348" cy="2949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7044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676628" y="-10753"/>
            <a:ext cx="379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Трудимся в огороде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SAM_65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08654"/>
            <a:ext cx="3749113" cy="29775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Содержимое 4" descr="IMG_413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239" y="431166"/>
            <a:ext cx="3491981" cy="31325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User\Desktop\Мои документы\Все конкурсы\конкурс где растёт, когда цветет\грядка фото\SAM_64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60" y="3789040"/>
            <a:ext cx="3737741" cy="28033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3" descr="C:\Users\1\Desktop\грядка\IMG_68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12876" y="3789040"/>
            <a:ext cx="3909284" cy="2931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090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73522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Ухаживаем за обитателями  живого уголка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3" descr="IMG_31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608053"/>
            <a:ext cx="3818134" cy="26124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Users\Светлана\Desktop\экология фотки\IMG_31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4005064"/>
            <a:ext cx="3908441" cy="2410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3" descr="C:\Users\Светлана\Desktop\экология фотки\IMG_31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623931"/>
            <a:ext cx="3924834" cy="2626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Users\User\Desktop\IMG_20210218_08432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25"/>
          <a:stretch/>
        </p:blipFill>
        <p:spPr bwMode="auto">
          <a:xfrm>
            <a:off x="5424045" y="3549686"/>
            <a:ext cx="2651041" cy="3091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356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7352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Наши добрые дела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Содержимое 3" descr="IMG_4349.JPG"/>
          <p:cNvPicPr>
            <a:picLocks noChangeAspect="1"/>
          </p:cNvPicPr>
          <p:nvPr/>
        </p:nvPicPr>
        <p:blipFill rotWithShape="1">
          <a:blip r:embed="rId5" cstate="print"/>
          <a:srcRect l="8111" r="10218"/>
          <a:stretch/>
        </p:blipFill>
        <p:spPr>
          <a:xfrm>
            <a:off x="2915816" y="959777"/>
            <a:ext cx="2538136" cy="2706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815" y="942105"/>
            <a:ext cx="3089940" cy="2579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817249" y="517322"/>
            <a:ext cx="28414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Акция «Бездомное животное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2306072"/>
              </p:ext>
            </p:extLst>
          </p:nvPr>
        </p:nvGraphicFramePr>
        <p:xfrm>
          <a:off x="142563" y="2987905"/>
          <a:ext cx="2715401" cy="38512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Acrobat Document" r:id="rId7" imgW="5648210" imgH="8010360" progId="AcroExch.Document.7">
                  <p:embed/>
                </p:oleObj>
              </mc:Choice>
              <mc:Fallback>
                <p:oleObj name="Acrobat Document" r:id="rId7" imgW="5648210" imgH="801036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2563" y="2987905"/>
                        <a:ext cx="2715401" cy="38512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2" descr="C:\Users\Светлана\Desktop\экология фотки\IMG_312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6056" y="4149080"/>
            <a:ext cx="3968528" cy="255600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5796815" y="3717032"/>
            <a:ext cx="26163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Подкормка зимующих птиц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2256" y="593303"/>
            <a:ext cx="21052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Панорама добрых дел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99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71800" y="7352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Наш уголок леса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SAM_44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49" y="3807830"/>
            <a:ext cx="3836990" cy="28777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9" name="Picture 3" descr="C:\Users\User\Desktop\SAM_44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027" y="705934"/>
            <a:ext cx="3817458" cy="28630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0" name="Picture 4" descr="C:\Users\User\Desktop\SAM_27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7609"/>
            <a:ext cx="3821969" cy="2866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1" name="Picture 5" descr="C:\Users\User\Desktop\SAM_272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853971"/>
            <a:ext cx="3759413" cy="28195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7369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7352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02323" y="71978"/>
            <a:ext cx="39805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Акция Сохраним ёлочку – красавицу леса»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3992" y="73522"/>
            <a:ext cx="38733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Выставка рисунков «Не навреди природе»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5" y="412076"/>
            <a:ext cx="4600078" cy="3450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8" name="Содержимое 4" descr="IMG_154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20582" y="496492"/>
            <a:ext cx="3021035" cy="27286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" name="Содержимое 5" descr="IMG_3071.JPG"/>
          <p:cNvPicPr>
            <a:picLocks noChangeAspect="1"/>
          </p:cNvPicPr>
          <p:nvPr/>
        </p:nvPicPr>
        <p:blipFill rotWithShape="1">
          <a:blip r:embed="rId6" cstate="print"/>
          <a:srcRect l="1046" t="-3942" r="-1046" b="19721"/>
          <a:stretch/>
        </p:blipFill>
        <p:spPr>
          <a:xfrm>
            <a:off x="282371" y="4124238"/>
            <a:ext cx="3078815" cy="25930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Объект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983" y="3862135"/>
            <a:ext cx="3693335" cy="2970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788024" y="3240557"/>
            <a:ext cx="43842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Фото-выставка «Что я увидел в природе интересное»</a:t>
            </a:r>
          </a:p>
        </p:txBody>
      </p:sp>
    </p:spTree>
    <p:extLst>
      <p:ext uri="{BB962C8B-B14F-4D97-AF65-F5344CB8AC3E}">
        <p14:creationId xmlns:p14="http://schemas.microsoft.com/office/powerpoint/2010/main" val="415914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020590" y="13033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815" y="3717032"/>
            <a:ext cx="26163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Подкормка зимующих птиц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66728" y="130332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Макет леса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30442"/>
            <a:ext cx="3946552" cy="52620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389" y="581621"/>
            <a:ext cx="3919298" cy="5225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8116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7352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37866" y="3699552"/>
            <a:ext cx="3971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Рисование  «Ёлочки большие и маленькие»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48986" y="-10201"/>
            <a:ext cx="55327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Конструирование из природного материала  «Лесной уголок»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4" descr="SAM_1469.JPG"/>
          <p:cNvPicPr>
            <a:picLocks noChangeAspect="1"/>
          </p:cNvPicPr>
          <p:nvPr/>
        </p:nvPicPr>
        <p:blipFill rotWithShape="1">
          <a:blip r:embed="rId4" cstate="print"/>
          <a:srcRect b="15784"/>
          <a:stretch/>
        </p:blipFill>
        <p:spPr>
          <a:xfrm>
            <a:off x="549131" y="361614"/>
            <a:ext cx="3133978" cy="33379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Содержимое 5" descr="SAM_14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9954" y="620688"/>
            <a:ext cx="3837163" cy="29782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Содержимое 4" descr="IMG_315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9131" y="4156093"/>
            <a:ext cx="3143589" cy="26630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" name="Содержимое 7" descr="IMG_313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81398" y="4055586"/>
            <a:ext cx="3063854" cy="27484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54709" y="3732420"/>
            <a:ext cx="39228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Аппликация «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ловый лес»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8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7352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73522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Праздник «День Земли»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09" y="3732420"/>
            <a:ext cx="39228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Desktop\фото конкурс\169___02\IMG_58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114" y="3533095"/>
            <a:ext cx="4441812" cy="33313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C:\Users\User\Desktop\фото конкурс\169___02\IMG_59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1" y="412076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5538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83382" y="753378"/>
            <a:ext cx="55983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«Мир, окружающий ребенка – это, прежде всего мир природы,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безграничным богатством явлений,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неисчерпаемой красотой.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Здесь, в природе, вечный источник детского разума».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    В. Сухомлинский.</a:t>
            </a:r>
            <a:b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311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15816" y="73522"/>
            <a:ext cx="4032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122" y="73522"/>
            <a:ext cx="36724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Работа с родителями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4709" y="3732420"/>
            <a:ext cx="39228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5" y="456201"/>
            <a:ext cx="4120121" cy="3090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495" y="485582"/>
            <a:ext cx="3134927" cy="3435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2" descr="F:\SAM_053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8381" y="3732420"/>
            <a:ext cx="4011931" cy="3008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5425732" y="73522"/>
            <a:ext cx="3624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Анкетирование «Будь природе другом»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72061" y="4070974"/>
            <a:ext cx="46938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Детско-родительская викторина «В мире природы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30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-24034"/>
            <a:ext cx="7865335" cy="589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915816" y="5638800"/>
            <a:ext cx="4856584" cy="526504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64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42918"/>
            <a:ext cx="8291264" cy="4658290"/>
          </a:xfrm>
        </p:spPr>
        <p:txBody>
          <a:bodyPr>
            <a:normAutofit fontScale="90000"/>
          </a:bodyPr>
          <a:lstStyle/>
          <a:p>
            <a:pPr marL="274320" lvl="0" indent="-274320" algn="ctr">
              <a:spcBef>
                <a:spcPct val="20000"/>
              </a:spcBef>
            </a:pP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 началом третьего тысячелетия экологические проблемы, возникшие ранее, не только не исчезли, а продолжают углубляться. В ХХI веке их решение приобретает характер фактора выживания человечества.</a:t>
            </a:r>
            <a:br>
              <a:rPr lang="ru-RU" sz="2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200" b="1" i="1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Так как проблемы экологии в последние годы выдвигаются на первый план, то необходимо углублять знания детей в этой области. Приобщение детей к экологической культуре необходимо начинать с детства, так как в этом возрасте легче всего приобщить детей к природе, научить любить и охранять природу. Дети учатся наблюдать за изменениями, происходящими в природе и делать выводы, обогащают свой запас знаний новыми знаниями о природных явлениях. Это воспитывает у них любознательность, бережное отношение к природе, желание знать больше</a:t>
            </a:r>
            <a:r>
              <a:rPr lang="ru-RU" sz="2200" b="1" i="1" dirty="0">
                <a:solidFill>
                  <a:srgbClr val="0F6FC6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33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4142" y="404664"/>
            <a:ext cx="8291264" cy="1368152"/>
          </a:xfrm>
        </p:spPr>
        <p:txBody>
          <a:bodyPr>
            <a:normAutofit fontScale="90000"/>
          </a:bodyPr>
          <a:lstStyle/>
          <a:p>
            <a:pPr marL="274320" lvl="0" indent="-274320">
              <a:spcBef>
                <a:spcPct val="20000"/>
              </a:spcBef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проекта: </a:t>
            </a:r>
            <a:b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богатого внутреннего мира и системы ценностных отношений к природе, её животному и растительному миру.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 дошкольников осознанного правильного, гуманного отношения к природе;  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накопление знаний о живой и неживой природе, взаимосвязи и взаимодействии всех природных объектов экологии; </a:t>
            </a:r>
            <a:b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формирование у детей практических навыков и умений в разнообразной деятельности в природе, правильного поведения и общения; </a:t>
            </a:r>
            <a:b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осознание детьми  необходимости сохранения, охраны и спасения природы родного края;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воспитание любви к природе через прямое общение с ней.</a:t>
            </a:r>
          </a:p>
        </p:txBody>
      </p:sp>
    </p:spTree>
    <p:extLst>
      <p:ext uri="{BB962C8B-B14F-4D97-AF65-F5344CB8AC3E}">
        <p14:creationId xmlns:p14="http://schemas.microsoft.com/office/powerpoint/2010/main" val="348624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49870" cy="720080"/>
          </a:xfrm>
        </p:spPr>
        <p:txBody>
          <a:bodyPr>
            <a:normAutofit/>
          </a:bodyPr>
          <a:lstStyle/>
          <a:p>
            <a:pPr marL="274320" lvl="0" indent="-274320">
              <a:spcBef>
                <a:spcPct val="20000"/>
              </a:spcBef>
            </a:pP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работы с детьми по проекту «Мы любим природу»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864096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- тематические беседы «Азбука </a:t>
            </a:r>
            <a:r>
              <a:rPr lang="ru-RU" dirty="0" err="1"/>
              <a:t>природолюбия</a:t>
            </a:r>
            <a:r>
              <a:rPr lang="ru-RU" dirty="0"/>
              <a:t>»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- «Как устроен лес?», «Какие бывают леса», «Какую пользу приносит лес?», «Научимся беречь природу», «Будь природе другом», «Что значит, любить природу</a:t>
            </a:r>
            <a:r>
              <a:rPr lang="ru-RU" dirty="0" smtClean="0"/>
              <a:t>».</a:t>
            </a:r>
            <a:endParaRPr lang="ru-RU" dirty="0"/>
          </a:p>
          <a:p>
            <a:r>
              <a:rPr lang="ru-RU" dirty="0" smtClean="0"/>
              <a:t>- чтение </a:t>
            </a:r>
            <a:r>
              <a:rPr lang="ru-RU" dirty="0"/>
              <a:t>художественной литературы – «Как люди речку обидели», «История одного пруда» и другие зелёные сказки и экологические рассказы Н.А. Рыжовой и Т.А. </a:t>
            </a:r>
            <a:r>
              <a:rPr lang="ru-RU" dirty="0" err="1"/>
              <a:t>Шорыгиной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 smtClean="0"/>
              <a:t>- наблюдения </a:t>
            </a:r>
            <a:r>
              <a:rPr lang="ru-RU" dirty="0"/>
              <a:t>за животным и растительным   миром, за явлениями неживой природы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различные дидактические игры  на экологическую тему.</a:t>
            </a:r>
            <a:br>
              <a:rPr lang="ru-RU" dirty="0"/>
            </a:br>
            <a:r>
              <a:rPr lang="ru-RU" dirty="0"/>
              <a:t>- просматривание презентаций, видеороликов, познавательных мультфильмов, передач о природе, животном мире;</a:t>
            </a:r>
          </a:p>
          <a:p>
            <a:r>
              <a:rPr lang="ru-RU" dirty="0"/>
              <a:t>- создание живого уголка в фойе детского сада – аквариумы с рыбками, </a:t>
            </a:r>
            <a:r>
              <a:rPr lang="ru-RU" dirty="0" err="1"/>
              <a:t>черепашкапи</a:t>
            </a:r>
            <a:r>
              <a:rPr lang="ru-RU" dirty="0"/>
              <a:t> и попугаем;</a:t>
            </a:r>
          </a:p>
          <a:p>
            <a:r>
              <a:rPr lang="ru-RU" dirty="0"/>
              <a:t>- проведение акции «Покорми бездомное животное», сотрудничество с организацией «Кото-пёс», помощь в сборе кормов для животных; </a:t>
            </a:r>
            <a:br>
              <a:rPr lang="ru-RU" dirty="0"/>
            </a:br>
            <a:r>
              <a:rPr lang="ru-RU" dirty="0"/>
              <a:t>- проведение конкурсов поделок,  рисунков «Не навреди природе», «</a:t>
            </a:r>
            <a:r>
              <a:rPr lang="ru-RU" dirty="0" err="1"/>
              <a:t>Эколята</a:t>
            </a:r>
            <a:r>
              <a:rPr lang="ru-RU" dirty="0"/>
              <a:t> – защитники природы», «Сохраним ёлочку – красавицу леса»;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996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442" y="1412776"/>
            <a:ext cx="864096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 </a:t>
            </a:r>
            <a:r>
              <a:rPr lang="ru-RU" dirty="0"/>
              <a:t>организация познавательно-исследовательской деятельности «Огород на окне»;</a:t>
            </a:r>
            <a:br>
              <a:rPr lang="ru-RU" dirty="0"/>
            </a:br>
            <a:r>
              <a:rPr lang="ru-RU" dirty="0"/>
              <a:t>- экскурсии  на скотный двор «Мир домашних животных»;</a:t>
            </a:r>
            <a:br>
              <a:rPr lang="ru-RU" dirty="0"/>
            </a:br>
            <a:r>
              <a:rPr lang="ru-RU" dirty="0"/>
              <a:t>- труд  на природе  Акция «Чистая площадка»;</a:t>
            </a:r>
            <a:br>
              <a:rPr lang="ru-RU" dirty="0"/>
            </a:br>
            <a:r>
              <a:rPr lang="ru-RU" dirty="0"/>
              <a:t>- изготовление макета леса;</a:t>
            </a:r>
            <a:br>
              <a:rPr lang="ru-RU" dirty="0"/>
            </a:br>
            <a:r>
              <a:rPr lang="ru-RU" dirty="0"/>
              <a:t>- сбор информации для создания Красной книги животных Нижегородской области; </a:t>
            </a:r>
            <a:br>
              <a:rPr lang="ru-RU" dirty="0"/>
            </a:br>
            <a:r>
              <a:rPr lang="ru-RU" dirty="0"/>
              <a:t>- рисование на асфальте «Я дружу с природой»;</a:t>
            </a:r>
          </a:p>
          <a:p>
            <a:r>
              <a:rPr lang="ru-RU" dirty="0"/>
              <a:t>- организация на территории детского сада уголка леса и огорода;</a:t>
            </a:r>
          </a:p>
          <a:p>
            <a:r>
              <a:rPr lang="ru-RU" dirty="0"/>
              <a:t>- продуктивная деятельность детей в образовательной деятельности – конструирование «Уголок леса», рисование «Ёлочки» и др.;</a:t>
            </a:r>
          </a:p>
          <a:p>
            <a:r>
              <a:rPr lang="ru-RU" dirty="0"/>
              <a:t>- проведение праздников, развлечений «День Земли»;</a:t>
            </a:r>
          </a:p>
          <a:p>
            <a:r>
              <a:rPr lang="ru-RU" dirty="0"/>
              <a:t>- участие родителей в проекте, помощь в озеленении клумб, участков;</a:t>
            </a:r>
          </a:p>
        </p:txBody>
      </p:sp>
    </p:spTree>
    <p:extLst>
      <p:ext uri="{BB962C8B-B14F-4D97-AF65-F5344CB8AC3E}">
        <p14:creationId xmlns:p14="http://schemas.microsoft.com/office/powerpoint/2010/main" val="21473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5" name="Содержимое 5" descr="IMG_31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519516"/>
            <a:ext cx="3231240" cy="242343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1" descr="C:\Users\Светлана\Desktop\IMG_478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52606" y="519516"/>
            <a:ext cx="3240115" cy="23625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C:\Users\Светлана\Desktop\IMG_480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7544" y="3933056"/>
            <a:ext cx="2000264" cy="21971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324676" y="3102059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Проблемная ситуация</a:t>
            </a:r>
          </a:p>
          <a:p>
            <a:pPr lvl="0" algn="ctr"/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«Как помочь больному дереву»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Беседы «Азбука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природолюбия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Светлана\Desktop\береза 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20152" y="3573016"/>
            <a:ext cx="2145114" cy="27580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3321273" y="3244334"/>
            <a:ext cx="2247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Рассматривание берёзы</a:t>
            </a:r>
          </a:p>
        </p:txBody>
      </p:sp>
      <p:pic>
        <p:nvPicPr>
          <p:cNvPr id="13" name="Picture 3" descr="C:\Users\Светлана\Desktop\IMG_4757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930667" y="4005064"/>
            <a:ext cx="2913305" cy="2184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Тактильное восприятие веток ели</a:t>
            </a:r>
          </a:p>
        </p:txBody>
      </p:sp>
    </p:spTree>
    <p:extLst>
      <p:ext uri="{BB962C8B-B14F-4D97-AF65-F5344CB8AC3E}">
        <p14:creationId xmlns:p14="http://schemas.microsoft.com/office/powerpoint/2010/main" val="154182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4142" y="404664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3715135"/>
            <a:ext cx="4751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Дидактические игры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6398" y="214737"/>
            <a:ext cx="35393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Рассматривание рисунков о природе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Содержимое 6" descr="IMG_43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0048" y="793868"/>
            <a:ext cx="3616273" cy="257157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" name="Содержимое 6" descr="IMG_310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725" y="4210939"/>
            <a:ext cx="2844964" cy="2465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7" name="Содержимое 7" descr="IMG_31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92646" y="4210939"/>
            <a:ext cx="2600126" cy="2465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046" y="785419"/>
            <a:ext cx="3401143" cy="2550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5149872" y="219347"/>
            <a:ext cx="32472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Сравнение шишек ели, сосны, туи </a:t>
            </a:r>
          </a:p>
        </p:txBody>
      </p:sp>
      <p:pic>
        <p:nvPicPr>
          <p:cNvPr id="19" name="Picture 3" descr="C:\Users\Светлана\Desktop\IMG_4764.JPG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986321" y="4293096"/>
            <a:ext cx="2976330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0" name="Прямоугольник 19"/>
          <p:cNvSpPr/>
          <p:nvPr/>
        </p:nvSpPr>
        <p:spPr>
          <a:xfrm>
            <a:off x="6260041" y="3715135"/>
            <a:ext cx="213455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Составление гербария</a:t>
            </a:r>
          </a:p>
        </p:txBody>
      </p:sp>
    </p:spTree>
    <p:extLst>
      <p:ext uri="{BB962C8B-B14F-4D97-AF65-F5344CB8AC3E}">
        <p14:creationId xmlns:p14="http://schemas.microsoft.com/office/powerpoint/2010/main" val="38320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61574" y="608629"/>
            <a:ext cx="8291264" cy="1368152"/>
          </a:xfrm>
        </p:spPr>
        <p:txBody>
          <a:bodyPr>
            <a:normAutofit/>
          </a:bodyPr>
          <a:lstStyle/>
          <a:p>
            <a:pPr marL="274320" indent="-274320">
              <a:spcBef>
                <a:spcPct val="20000"/>
              </a:spcBef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b="1" i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060848"/>
            <a:ext cx="83346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2229" y="2060848"/>
            <a:ext cx="8640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73522"/>
            <a:ext cx="6120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Наблюдение за животными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930667" y="3225169"/>
            <a:ext cx="26145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Содержимое 6" descr="IMG_267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3" y="636139"/>
            <a:ext cx="3957032" cy="3033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3" name="Содержимое 7" descr="IMG_27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69364" y="3886111"/>
            <a:ext cx="3592967" cy="28365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" name="Содержимое 4" descr="IMG_269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6" y="3909620"/>
            <a:ext cx="3105329" cy="278953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5" name="Содержимое 5" descr="IMG_33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10988" y="744994"/>
            <a:ext cx="3550626" cy="28160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0726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371</Words>
  <Application>Microsoft Office PowerPoint</Application>
  <PresentationFormat>Экран (4:3)</PresentationFormat>
  <Paragraphs>99</Paragraphs>
  <Slides>21</Slides>
  <Notes>20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Тема Office</vt:lpstr>
      <vt:lpstr>Поток</vt:lpstr>
      <vt:lpstr>1_Поток</vt:lpstr>
      <vt:lpstr>Acrobat Document</vt:lpstr>
      <vt:lpstr> </vt:lpstr>
      <vt:lpstr> </vt:lpstr>
      <vt:lpstr>С началом третьего тысячелетия экологические проблемы, возникшие ранее, не только не исчезли, а продолжают углубляться. В ХХI веке их решение приобретает характер фактора выживания человечества. Так как проблемы экологии в последние годы выдвигаются на первый план, то необходимо углублять знания детей в этой области. Приобщение детей к экологической культуре необходимо начинать с детства, так как в этом возрасте легче всего приобщить детей к природе, научить любить и охранять природу. Дети учатся наблюдать за изменениями, происходящими в природе и делать выводы, обогащают свой запас знаний новыми знаниями о природных явлениях. Это воспитывает у них любознательность, бережное отношение к природе, желание знать больше.</vt:lpstr>
      <vt:lpstr>Цель проекта:  формирование богатого внутреннего мира и системы ценностных отношений к природе, её животному и растительному миру.</vt:lpstr>
      <vt:lpstr>Формы работы с детьми по проекту «Мы любим природу»</vt:lpstr>
      <vt:lpstr>Презентация PowerPoint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47</cp:revision>
  <dcterms:created xsi:type="dcterms:W3CDTF">2021-04-14T09:49:40Z</dcterms:created>
  <dcterms:modified xsi:type="dcterms:W3CDTF">2021-07-08T09:01:12Z</dcterms:modified>
</cp:coreProperties>
</file>