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61" r:id="rId8"/>
    <p:sldId id="262" r:id="rId9"/>
    <p:sldId id="271" r:id="rId10"/>
    <p:sldId id="272" r:id="rId11"/>
    <p:sldId id="263" r:id="rId12"/>
    <p:sldId id="264" r:id="rId13"/>
    <p:sldId id="273" r:id="rId14"/>
    <p:sldId id="274" r:id="rId15"/>
    <p:sldId id="269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FBF9E3E-BA10-43D2-BC7A-9C1AC1054C3C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CCE1110-24DF-4AA9-A76E-1E7037E4AA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368152"/>
          </a:xfrm>
        </p:spPr>
        <p:txBody>
          <a:bodyPr>
            <a:normAutofit/>
          </a:bodyPr>
          <a:lstStyle/>
          <a:p>
            <a:r>
              <a:rPr lang="ru-RU" dirty="0" smtClean="0"/>
              <a:t>Сочинение-рассуждение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76873"/>
            <a:ext cx="6400800" cy="1368151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/>
              <a:t>Подготовка к итоговому сочинению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496" y="4149080"/>
            <a:ext cx="2797717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195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Жизнь  - судьба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2248347"/>
            <a:ext cx="8352928" cy="3877815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Сочинение рассуждение состоит из трех частей:</a:t>
            </a:r>
          </a:p>
          <a:p>
            <a:r>
              <a:rPr lang="ru-RU" sz="4000" b="1" i="1" dirty="0" smtClean="0"/>
              <a:t>1 - Тезис (вступление)</a:t>
            </a:r>
          </a:p>
          <a:p>
            <a:r>
              <a:rPr lang="ru-RU" sz="4000" b="1" i="1" dirty="0" smtClean="0"/>
              <a:t>2 – Основная часть</a:t>
            </a:r>
          </a:p>
          <a:p>
            <a:r>
              <a:rPr lang="ru-RU" sz="4000" b="1" i="1" dirty="0" smtClean="0"/>
              <a:t>3 - Заключение</a:t>
            </a:r>
            <a:endParaRPr lang="ru-RU" sz="40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сочинения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390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745505" cy="4065314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1 строка- Слово-тема (существительное)</a:t>
            </a:r>
          </a:p>
          <a:p>
            <a:r>
              <a:rPr lang="ru-RU" sz="3200" b="1" i="1" dirty="0" smtClean="0"/>
              <a:t>2 строка – два определения (прилагательные)</a:t>
            </a:r>
          </a:p>
          <a:p>
            <a:r>
              <a:rPr lang="ru-RU" sz="3200" b="1" i="1" dirty="0" smtClean="0"/>
              <a:t>3 строка – 3 глагола, характеризующие действие</a:t>
            </a:r>
          </a:p>
          <a:p>
            <a:r>
              <a:rPr lang="ru-RU" sz="3200" b="1" i="1" dirty="0" smtClean="0"/>
              <a:t>4- строка –фраза, состоящая из 4 слов</a:t>
            </a:r>
          </a:p>
          <a:p>
            <a:r>
              <a:rPr lang="ru-RU" sz="3200" b="1" i="1" dirty="0" smtClean="0"/>
              <a:t>5 строка- вывод, синоним к слову-теме</a:t>
            </a:r>
            <a:endParaRPr lang="ru-RU" sz="32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Синквейн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1618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000" b="1" dirty="0">
                <a:latin typeface="Times New Roman"/>
                <a:ea typeface="Calibri"/>
                <a:cs typeface="Times New Roman"/>
              </a:rPr>
              <a:t>ЖИЗНЬ</a:t>
            </a:r>
            <a:endParaRPr lang="ru-RU" sz="7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000" b="1" dirty="0">
                <a:latin typeface="Times New Roman"/>
                <a:ea typeface="Calibri"/>
                <a:cs typeface="Times New Roman"/>
              </a:rPr>
              <a:t>Загадочная, сложная</a:t>
            </a:r>
            <a:endParaRPr lang="ru-RU" sz="7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000" b="1" dirty="0">
                <a:latin typeface="Times New Roman"/>
                <a:ea typeface="Calibri"/>
                <a:cs typeface="Times New Roman"/>
              </a:rPr>
              <a:t>Бежит, спешит, испытывает</a:t>
            </a:r>
            <a:endParaRPr lang="ru-RU" sz="7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000" b="1" dirty="0">
                <a:latin typeface="Times New Roman"/>
                <a:ea typeface="Calibri"/>
                <a:cs typeface="Times New Roman"/>
              </a:rPr>
              <a:t>Заставляет человека решать задачи</a:t>
            </a:r>
            <a:endParaRPr lang="ru-RU" sz="7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000" b="1" dirty="0">
                <a:latin typeface="Times New Roman"/>
                <a:ea typeface="Calibri"/>
                <a:cs typeface="Times New Roman"/>
              </a:rPr>
              <a:t>Теорема</a:t>
            </a:r>
            <a:endParaRPr lang="ru-RU" sz="70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000" i="1" dirty="0">
                <a:latin typeface="Times New Roman"/>
                <a:ea typeface="Calibri"/>
                <a:cs typeface="Times New Roman"/>
              </a:rPr>
              <a:t> </a:t>
            </a:r>
            <a:endParaRPr lang="ru-RU" sz="7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03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СУДЬБА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Жестокая, беспощадная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Мучит, испытывает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, забирает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Предначертана человек до рождения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Злодейка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33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Домашнее задание:</a:t>
            </a:r>
          </a:p>
          <a:p>
            <a:pPr marL="0" indent="0">
              <a:buNone/>
            </a:pPr>
            <a:r>
              <a:rPr lang="ru-RU" sz="3600" dirty="0" smtClean="0"/>
              <a:t> Написать сочинение-рассуждение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96952"/>
            <a:ext cx="3304025" cy="370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95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Times New Roman"/>
                <a:ea typeface="Calibri"/>
              </a:rPr>
              <a:t>Скажи себе, «Все будет хорошо!» </a:t>
            </a:r>
            <a:br>
              <a:rPr lang="ru-RU" sz="3200" dirty="0" smtClean="0">
                <a:effectLst/>
                <a:latin typeface="Times New Roman"/>
                <a:ea typeface="Calibri"/>
              </a:rPr>
            </a:br>
            <a:r>
              <a:rPr lang="ru-RU" sz="3200" dirty="0" smtClean="0">
                <a:effectLst/>
                <a:latin typeface="Times New Roman"/>
                <a:ea typeface="Calibri"/>
              </a:rPr>
              <a:t>И будет так, насколько сам поверишь </a:t>
            </a:r>
            <a:br>
              <a:rPr lang="ru-RU" sz="3200" dirty="0" smtClean="0">
                <a:effectLst/>
                <a:latin typeface="Times New Roman"/>
                <a:ea typeface="Calibri"/>
              </a:rPr>
            </a:br>
            <a:r>
              <a:rPr lang="ru-RU" sz="3200" dirty="0" smtClean="0">
                <a:effectLst/>
                <a:latin typeface="Times New Roman"/>
                <a:ea typeface="Calibri"/>
              </a:rPr>
              <a:t>Иди вперед и помни лишь одно </a:t>
            </a:r>
            <a:br>
              <a:rPr lang="ru-RU" sz="3200" dirty="0" smtClean="0">
                <a:effectLst/>
                <a:latin typeface="Times New Roman"/>
                <a:ea typeface="Calibri"/>
              </a:rPr>
            </a:br>
            <a:r>
              <a:rPr lang="ru-RU" sz="3200" dirty="0" smtClean="0">
                <a:effectLst/>
                <a:latin typeface="Times New Roman"/>
                <a:ea typeface="Calibri"/>
              </a:rPr>
              <a:t>Судьбу свою, лишь только ты изменишь!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77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Спасибо за урок!</a:t>
            </a:r>
            <a:endParaRPr lang="ru-RU" sz="6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0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3068959"/>
            <a:ext cx="7408333" cy="305720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«</a:t>
            </a: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Чтобы уметь хорошо сочинять, то потребно учение, острый ум, здравое рассуждение, хороший вкус, знание свойств русского языка и правил грамматики и, наконец, истинное о вещах понятие...»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Calibri"/>
                <a:cs typeface="Times New Roman"/>
              </a:rPr>
              <a:t>                          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Н.И. Новиков, 1770г.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12" y="260648"/>
            <a:ext cx="242101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52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3140967"/>
            <a:ext cx="7408333" cy="298519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i="1" dirty="0" smtClean="0">
                <a:effectLst/>
                <a:latin typeface="Times New Roman"/>
                <a:ea typeface="Calibri"/>
                <a:cs typeface="Times New Roman"/>
              </a:rPr>
              <a:t>Прежде чем начать писать, я задаю себе три вопроса: что хочу написать, как написать и для чего написать.</a:t>
            </a:r>
            <a:endParaRPr lang="ru-RU" sz="4000" b="1" i="1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4000" b="1" i="1" dirty="0" smtClean="0"/>
              <a:t>                            М. Горький</a:t>
            </a:r>
            <a:endParaRPr lang="ru-RU" sz="40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0" y="260648"/>
            <a:ext cx="314096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316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2675467"/>
            <a:ext cx="8279184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ЧТО?</a:t>
            </a:r>
          </a:p>
          <a:p>
            <a:pPr marL="0" indent="0">
              <a:buNone/>
            </a:pPr>
            <a:r>
              <a:rPr lang="ru-RU" sz="4800" dirty="0" smtClean="0"/>
              <a:t>   КАК?</a:t>
            </a:r>
          </a:p>
          <a:p>
            <a:pPr marL="0" indent="0">
              <a:buNone/>
            </a:pPr>
            <a:r>
              <a:rPr lang="ru-RU" sz="4800" dirty="0" smtClean="0"/>
              <a:t>     ДЛЯ ЧЕГО?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636912"/>
            <a:ext cx="3310632" cy="362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971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2675467"/>
            <a:ext cx="8568952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i="1" dirty="0" smtClean="0">
                <a:latin typeface="Times New Roman" pitchFamily="18" charset="0"/>
                <a:cs typeface="Times New Roman" pitchFamily="18" charset="0"/>
              </a:rPr>
              <a:t>    Можно ли изменить      судьбу?</a:t>
            </a:r>
            <a:endParaRPr lang="ru-RU" sz="6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99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effectLst/>
                <a:latin typeface="Times New Roman"/>
                <a:ea typeface="Calibri"/>
              </a:rPr>
              <a:t>     Трудолюбие, усердие, безделье, </a:t>
            </a:r>
            <a:r>
              <a:rPr lang="ru-RU" sz="3600" b="1" dirty="0" smtClean="0">
                <a:effectLst/>
                <a:latin typeface="Times New Roman"/>
                <a:ea typeface="Calibri"/>
              </a:rPr>
              <a:t>тщеславие</a:t>
            </a:r>
            <a:r>
              <a:rPr lang="ru-RU" sz="3600" dirty="0" smtClean="0">
                <a:effectLst/>
                <a:latin typeface="Times New Roman"/>
                <a:ea typeface="Calibri"/>
              </a:rPr>
              <a:t>, увлечение, </a:t>
            </a:r>
            <a:r>
              <a:rPr lang="ru-RU" sz="3600" b="1" dirty="0" smtClean="0">
                <a:effectLst/>
                <a:latin typeface="Times New Roman"/>
                <a:ea typeface="Calibri"/>
              </a:rPr>
              <a:t>самолюбие,</a:t>
            </a:r>
            <a:r>
              <a:rPr lang="ru-RU" sz="3600" dirty="0" smtClean="0">
                <a:effectLst/>
                <a:latin typeface="Times New Roman"/>
                <a:ea typeface="Calibri"/>
              </a:rPr>
              <a:t> терпение</a:t>
            </a:r>
            <a:r>
              <a:rPr lang="ru-RU" sz="3600" b="1" dirty="0" smtClean="0">
                <a:effectLst/>
                <a:latin typeface="Times New Roman"/>
                <a:ea typeface="Calibri"/>
              </a:rPr>
              <a:t>, </a:t>
            </a:r>
            <a:r>
              <a:rPr lang="ru-RU" sz="3600" dirty="0" smtClean="0">
                <a:effectLst/>
                <a:latin typeface="Times New Roman"/>
                <a:ea typeface="Calibri"/>
              </a:rPr>
              <a:t>осмысливание, успокоение, многословие, раздражение, удивление, дружелюбие, озлобление, неуважение, промедление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598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b="1" i="0" dirty="0" err="1" smtClean="0">
                <a:solidFill>
                  <a:srgbClr val="333333"/>
                </a:solidFill>
                <a:effectLst/>
              </a:rPr>
              <a:t>Тщесла́вие</a:t>
            </a:r>
            <a:r>
              <a:rPr lang="ru-RU" sz="3200" b="0" i="0" dirty="0" smtClean="0">
                <a:solidFill>
                  <a:srgbClr val="333333"/>
                </a:solidFill>
                <a:effectLst/>
              </a:rPr>
              <a:t> (от тщетный (напрасный) + слава) — стремление прекрасно выглядеть в глазах окружающих, потребность в подтверждении своего превосходства, иногда сопровождается желанием слышать от других людей лесть.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259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247" y="2248347"/>
            <a:ext cx="8049217" cy="387781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</a:t>
            </a:r>
            <a:r>
              <a:rPr lang="ru-RU" sz="3600" b="1" dirty="0" smtClean="0"/>
              <a:t>Самолюбие</a:t>
            </a:r>
            <a:r>
              <a:rPr lang="ru-RU" sz="3600" dirty="0" smtClean="0"/>
              <a:t> - </a:t>
            </a:r>
            <a:r>
              <a:rPr lang="ru-RU" sz="3600" b="0" i="0" dirty="0" smtClean="0">
                <a:solidFill>
                  <a:srgbClr val="333333"/>
                </a:solidFill>
                <a:effectLst/>
                <a:latin typeface="Arial"/>
              </a:rPr>
              <a:t> чувство собственного достоинства, обычно сочетающееся с повышенным вниманием ко мнению о себе окружающих; самоуважение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427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1.Судьба человека чаще всего в его характере (Корнелий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Непот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Жизнь не зрелище и не праздник, жизнь – трудное занятие (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Сантаяна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1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162</TotalTime>
  <Words>261</Words>
  <Application>Microsoft Office PowerPoint</Application>
  <PresentationFormat>Экран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Сочинение-рассуждение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сочинения</vt:lpstr>
      <vt:lpstr>Синквейн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Сочинение-рассуждение</dc:title>
  <dc:creator>Admin</dc:creator>
  <cp:lastModifiedBy>1</cp:lastModifiedBy>
  <cp:revision>15</cp:revision>
  <dcterms:created xsi:type="dcterms:W3CDTF">2016-02-09T17:59:10Z</dcterms:created>
  <dcterms:modified xsi:type="dcterms:W3CDTF">2022-03-07T08:15:36Z</dcterms:modified>
</cp:coreProperties>
</file>