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7" r:id="rId6"/>
    <p:sldId id="268" r:id="rId7"/>
    <p:sldId id="269" r:id="rId8"/>
    <p:sldId id="270" r:id="rId9"/>
    <p:sldId id="271" r:id="rId10"/>
    <p:sldId id="277" r:id="rId11"/>
    <p:sldId id="278" r:id="rId12"/>
    <p:sldId id="279" r:id="rId13"/>
    <p:sldId id="281" r:id="rId14"/>
    <p:sldId id="282" r:id="rId15"/>
    <p:sldId id="290" r:id="rId16"/>
    <p:sldId id="285" r:id="rId17"/>
    <p:sldId id="28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5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CDF48-5124-4A30-AC03-E64A2688F404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237F9-7C2B-40D6-9EB1-D92EBA1A74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332656"/>
            <a:ext cx="7992888" cy="36004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КВИЗ</a:t>
            </a:r>
          </a:p>
          <a:p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«Город безопасности»</a:t>
            </a:r>
            <a:endParaRPr lang="ru-RU" sz="44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4941168"/>
            <a:ext cx="356388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Разработала: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Саталова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Е.И., методист МБОУ ДО «НЦДОД</a:t>
            </a:r>
            <a:r>
              <a:rPr lang="ru-RU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79912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.Навашино, 2020г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5328592" cy="64807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3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«Улица Знаков»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omic Sans MS" pitchFamily="66" charset="0"/>
              </a:rPr>
              <a:t>Проверим  ответы</a:t>
            </a:r>
            <a:endParaRPr lang="ru-RU" sz="3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2348880"/>
            <a:ext cx="705678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«Осторожно, дети!»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«Главная дорога»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«Круговое движение»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«Обгон запрещен»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«Пешеходный переход»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8352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«Светофорное регулирование»                          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«Переулок Ребусов»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C:\Users\Admin\Desktop\1045721_5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6632"/>
            <a:ext cx="3810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1045721_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4762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1045721_7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908720"/>
            <a:ext cx="201622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img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365104"/>
            <a:ext cx="5010150" cy="1584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5328592" cy="64807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4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«Переулок Ребусов»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omic Sans MS" pitchFamily="66" charset="0"/>
              </a:rPr>
              <a:t>Проверим  ответы</a:t>
            </a:r>
            <a:endParaRPr lang="ru-RU" sz="3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411760" y="2727791"/>
            <a:ext cx="43924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8638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ТАКСИ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8638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ПЕРЕХОД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8638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798638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ПЕШЕХОД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5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«Остановка Кроссвордов»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115616" y="260649"/>
          <a:ext cx="7272810" cy="3600402"/>
        </p:xfrm>
        <a:graphic>
          <a:graphicData uri="http://schemas.openxmlformats.org/drawingml/2006/table">
            <a:tbl>
              <a:tblPr/>
              <a:tblGrid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  <a:gridCol w="484854"/>
              </a:tblGrid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4107" marR="54107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683568" y="3830940"/>
            <a:ext cx="820789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горизонтали: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Человек, находящийся в транспортном средстве, но не водитель.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Кто управляет транспортным средством.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Какое животное можно встретить на дороге?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Это слово произошло от французского слова, которое переводится как «дорога для пешеходов».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Человек, передвигающийся пешком.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Место ожидания автобуса.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Городская наземная электрическая железная дорога.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вертикали: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Это слово переводится как «несущий свет».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9.Двухколесное транспортное средство без мотора.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Воздушный транспорт, средство передвижения Старика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Хоттабыча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5328592" cy="64807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«Остановка Кроссвордов»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omic Sans MS" pitchFamily="66" charset="0"/>
              </a:rPr>
              <a:t>Проверим  ответы</a:t>
            </a:r>
            <a:endParaRPr lang="ru-RU" sz="3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23728" y="2276872"/>
          <a:ext cx="5400600" cy="4115892"/>
        </p:xfrm>
        <a:graphic>
          <a:graphicData uri="http://schemas.openxmlformats.org/drawingml/2006/table">
            <a:tbl>
              <a:tblPr/>
              <a:tblGrid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  <a:gridCol w="360040"/>
              </a:tblGrid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31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ё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7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7950" marR="479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Admin\Desktop\proforientats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174682" cy="561662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844824"/>
            <a:ext cx="7283152" cy="428133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002060"/>
                </a:solidFill>
                <a:latin typeface="Comic Sans MS" pitchFamily="66" charset="0"/>
              </a:rPr>
              <a:t>Всем спасибо </a:t>
            </a:r>
          </a:p>
          <a:p>
            <a:pPr algn="ctr">
              <a:buNone/>
            </a:pPr>
            <a:r>
              <a:rPr lang="ru-RU" sz="6600" dirty="0" smtClean="0">
                <a:solidFill>
                  <a:srgbClr val="002060"/>
                </a:solidFill>
                <a:latin typeface="Comic Sans MS" pitchFamily="66" charset="0"/>
              </a:rPr>
              <a:t>за игру!!!</a:t>
            </a:r>
            <a:endParaRPr lang="ru-RU" sz="66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1756792"/>
          </a:xfrm>
        </p:spPr>
        <p:txBody>
          <a:bodyPr/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1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</a:t>
            </a:r>
            <a:r>
              <a:rPr lang="ru-RU" sz="4400" b="1" dirty="0" smtClean="0">
                <a:solidFill>
                  <a:srgbClr val="002060"/>
                </a:solidFill>
                <a:latin typeface="Comic Sans MS" pitchFamily="66" charset="0"/>
              </a:rPr>
              <a:t>ПЛОЩАДЬ ВОПРОСОВ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Comic Sans MS" pitchFamily="66" charset="0"/>
              </a:rPr>
              <a:t>Вопросы раунда:</a:t>
            </a:r>
            <a: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Comic Sans MS" pitchFamily="66" charset="0"/>
              </a:rPr>
            </a:br>
            <a:endParaRPr lang="ru-RU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1"/>
            <a:ext cx="7571184" cy="5760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1.Самодвижущееся четырехколесное транспортное средство. </a:t>
            </a:r>
          </a:p>
          <a:p>
            <a:pPr lvl="0"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55679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2.По рельсам бежит — на поворотах дребезжит.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2276872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Старинный экипаж, запряженный лошадьми.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3068960"/>
            <a:ext cx="79208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Многоместный автомобиль для перевозки пассажиров.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4149080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5.Дом для автомобиля.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797152"/>
            <a:ext cx="68407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6.Человек, идущий по тротуару. 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5661248"/>
            <a:ext cx="74168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7.Часть дороги, по которой идут пешеходы.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5328592" cy="64807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1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«Площадь вопросов»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omic Sans MS" pitchFamily="66" charset="0"/>
              </a:rPr>
              <a:t>Проверим  ответы</a:t>
            </a:r>
            <a:endParaRPr lang="ru-RU" sz="3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771800" y="2276872"/>
            <a:ext cx="0" cy="216024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23728" y="2276872"/>
            <a:ext cx="5760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824" y="2204864"/>
            <a:ext cx="252028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Автомобиль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Трамвай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Карета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Автобус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Гараж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Пешеход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Тротуар</a:t>
            </a:r>
            <a:endParaRPr lang="en-US" sz="2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</a:t>
            </a:r>
            <a:r>
              <a:rPr lang="en-US" sz="4800" b="1" dirty="0" smtClean="0">
                <a:solidFill>
                  <a:srgbClr val="002060"/>
                </a:solidFill>
                <a:latin typeface="Comic Sans MS" pitchFamily="66" charset="0"/>
              </a:rPr>
              <a:t>2</a:t>
            </a:r>
            <a:endParaRPr lang="ru-RU" sz="4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«Перекресток Анаграммы»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71600" y="1124744"/>
          <a:ext cx="7344816" cy="4680517"/>
        </p:xfrm>
        <a:graphic>
          <a:graphicData uri="http://schemas.openxmlformats.org/drawingml/2006/table">
            <a:tbl>
              <a:tblPr/>
              <a:tblGrid>
                <a:gridCol w="3672050"/>
                <a:gridCol w="3672766"/>
              </a:tblGrid>
              <a:tr h="825974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ТОКПЕРЕКРЁС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БИЛЬАВТОМО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ТОФОРСВЕ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КИНАЗ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ЛИЦАУ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ВИЛАПРА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ШЕХОДПЕ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  <a:tr h="5506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r>
                        <a:rPr lang="ru-RU" sz="220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НОСТЬОПАСБЕЗ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  <a:tabLst>
                          <a:tab pos="5173980" algn="l"/>
                        </a:tabLs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4225" marR="642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04664"/>
            <a:ext cx="5328592" cy="648072"/>
          </a:xfrm>
        </p:spPr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2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«Перекресток Анаграммы»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1484784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7030A0"/>
                </a:solidFill>
                <a:latin typeface="Comic Sans MS" pitchFamily="66" charset="0"/>
              </a:rPr>
              <a:t>Проверим  ответы</a:t>
            </a:r>
            <a:endParaRPr lang="ru-RU" sz="36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11560" y="2204864"/>
            <a:ext cx="72008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ТОКПЕРЕКРЁС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ПЕРЕКРЁСТОК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БИЛЬАВТОМО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АВТОМОБИЛЬ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ТОФОРСВЕ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СВЕТОФОР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КИНАЗ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ЛИЦАУ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УЛИЦА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ВИЛАПРА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ПРАВИЛА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ШЕХОДПЕ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ПЕШЕХОД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НОСТЬОПАСБЕЗ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БЕЗОПАСНОСТЬ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c0ee2b33730b8172511ea247870a5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3371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64488" cy="17567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Р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аунд </a:t>
            </a:r>
            <a:r>
              <a:rPr lang="ru-RU" sz="4800" b="1" dirty="0">
                <a:solidFill>
                  <a:srgbClr val="002060"/>
                </a:solidFill>
                <a:latin typeface="Comic Sans MS" pitchFamily="66" charset="0"/>
              </a:rPr>
              <a:t>3</a:t>
            </a:r>
            <a:endParaRPr lang="ru-RU" sz="4800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 «Улица Знаков»</a:t>
            </a:r>
            <a:endParaRPr lang="ru-RU" sz="4800" dirty="0">
              <a:solidFill>
                <a:srgbClr val="00206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:\Users\Admin\Desktop\1510618606_maxresdefault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413</Words>
  <Application>Microsoft Office PowerPoint</Application>
  <PresentationFormat>Экран (4:3)</PresentationFormat>
  <Paragraphs>222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Вопросы раунда: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21</cp:revision>
  <dcterms:created xsi:type="dcterms:W3CDTF">2019-06-13T06:56:25Z</dcterms:created>
  <dcterms:modified xsi:type="dcterms:W3CDTF">2020-11-13T05:54:27Z</dcterms:modified>
</cp:coreProperties>
</file>