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97" r:id="rId4"/>
    <p:sldId id="301" r:id="rId5"/>
    <p:sldId id="296" r:id="rId6"/>
    <p:sldId id="298" r:id="rId7"/>
    <p:sldId id="302" r:id="rId8"/>
    <p:sldId id="299" r:id="rId9"/>
    <p:sldId id="303" r:id="rId10"/>
    <p:sldId id="300" r:id="rId11"/>
    <p:sldId id="28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1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92738"/>
            <a:ext cx="6552728" cy="493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" y="152400"/>
            <a:ext cx="82249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Родительское собрание - студия</a:t>
            </a:r>
            <a:endParaRPr lang="ru-RU" sz="6000" b="1" cap="none" spc="0" dirty="0">
              <a:ln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anose="030F0702030302020204" pitchFamily="66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32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39452" y="184418"/>
            <a:ext cx="72651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Формула </a:t>
            </a:r>
            <a:b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доброго отношения в семье</a:t>
            </a:r>
            <a:endParaRPr lang="ru-RU" sz="4000" b="1" i="1" u="sng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013576" cy="40324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    </a:t>
            </a:r>
            <a:r>
              <a:rPr lang="ru-RU" sz="4000" dirty="0" smtClean="0">
                <a:solidFill>
                  <a:srgbClr val="FF0000"/>
                </a:solidFill>
              </a:rPr>
              <a:t>             </a:t>
            </a:r>
            <a:r>
              <a:rPr lang="ru-RU" sz="4000" b="1" u="sng" dirty="0" smtClean="0">
                <a:solidFill>
                  <a:srgbClr val="FF0000"/>
                </a:solidFill>
              </a:rPr>
              <a:t>Ответьте  на  вопрос: </a:t>
            </a:r>
          </a:p>
          <a:p>
            <a:pPr lvl="0"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«</a:t>
            </a:r>
            <a:r>
              <a:rPr lang="ru-RU" sz="4000" dirty="0" smtClean="0">
                <a:solidFill>
                  <a:srgbClr val="FF0000"/>
                </a:solidFill>
              </a:rPr>
              <a:t>Что я делаю для того, чтобы мой ребенок стал </a:t>
            </a:r>
            <a:r>
              <a:rPr lang="ru-RU" sz="4000" b="1" i="1" dirty="0" smtClean="0">
                <a:solidFill>
                  <a:srgbClr val="FF0000"/>
                </a:solidFill>
              </a:rPr>
              <a:t>СЧАСТЛИВЫМ?»</a:t>
            </a:r>
            <a:endParaRPr lang="ru-RU" sz="40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20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20482" name="Picture 2" descr="https://avatars.mds.yandex.net/i?id=ef36104eb8e07b55ae679505767c10ffe52d6024-1194413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4161" y="4114800"/>
            <a:ext cx="2529839" cy="2438400"/>
          </a:xfrm>
          <a:prstGeom prst="rect">
            <a:avLst/>
          </a:prstGeom>
          <a:noFill/>
        </p:spPr>
      </p:pic>
      <p:pic>
        <p:nvPicPr>
          <p:cNvPr id="5" name="Рисунок 4" descr="https://gas-kvas.com/uploads/posts/2023-02/1675758600_gas-kvas-com-p-ladoshka-risunok-trafaret-dlya-virezaniya-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7244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808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1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11" y="1708300"/>
            <a:ext cx="6552728" cy="493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948127">
            <a:off x="-1612061" y="720994"/>
            <a:ext cx="116596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Спасибо за внимание!</a:t>
            </a:r>
            <a:endParaRPr lang="ru-RU" sz="6000" b="1" cap="none" spc="0" dirty="0">
              <a:ln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anose="030F0702030302020204" pitchFamily="66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39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57092"/>
            <a:ext cx="3587348" cy="2700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9576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Самые лучшие дети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бывают 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у счастливых родителей</a:t>
            </a:r>
            <a:endParaRPr lang="ru-RU" sz="5400" b="1" i="1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r="37400" b="-400"/>
          <a:stretch/>
        </p:blipFill>
        <p:spPr>
          <a:xfrm>
            <a:off x="0" y="0"/>
            <a:ext cx="5724128" cy="68853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0"/>
            <a:ext cx="3097036" cy="3097036"/>
          </a:xfrm>
          <a:prstGeom prst="rect">
            <a:avLst/>
          </a:prstGeom>
        </p:spPr>
      </p:pic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4419600" y="2819400"/>
            <a:ext cx="36631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Моменты 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детства</a:t>
            </a:r>
            <a:endParaRPr lang="ru-RU" sz="5400" b="1" i="1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005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57092"/>
            <a:ext cx="3587348" cy="2700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9576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Самые лучшие дети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бывают 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у счастливых родителей</a:t>
            </a:r>
            <a:endParaRPr lang="ru-RU" sz="5400" b="1" i="1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70140" y="184418"/>
            <a:ext cx="780373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Тест </a:t>
            </a:r>
            <a:b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«Взаимоотношения в семье»</a:t>
            </a:r>
            <a:endParaRPr lang="ru-RU" sz="4000" b="1" i="1" u="sng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013576" cy="4032448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Анализ ответов: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Утвердительный ответ оценивается двумя очками. Ответ, выраженный словами «отчасти», «иногда»,— одним очком, отрицательный— нулем.</a:t>
            </a:r>
          </a:p>
          <a:p>
            <a:pPr marL="0" indent="0" algn="ctr">
              <a:buNone/>
            </a:pP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8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70140" y="184418"/>
            <a:ext cx="780373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Тест </a:t>
            </a:r>
            <a:b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4000" b="1" i="1" u="sng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«Взаимоотношения в семье»</a:t>
            </a:r>
            <a:endParaRPr lang="ru-RU" sz="4000" b="1" i="1" u="sng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013576" cy="403244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endParaRPr lang="ru-RU" sz="2000" b="1" dirty="0" smtClean="0"/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Если вы набрали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15 очков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ваши отношения с детьми в основном можно </a:t>
            </a:r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считать благополучными.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Если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от 10 до 14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— </a:t>
            </a:r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удовлетворительными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но недостаточно многосторонними; подумайте, в чем они должны быть углублены и дополнены.</a:t>
            </a:r>
          </a:p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Если менее 10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— </a:t>
            </a:r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ваши контакты с детьми явно недостаточны.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Необходимо решить, как их улучшить.</a:t>
            </a:r>
          </a:p>
          <a:p>
            <a:pPr marL="0" indent="0" algn="ctr">
              <a:buNone/>
            </a:pP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8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57092"/>
            <a:ext cx="3587348" cy="2700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9576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Самые лучшие дети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бывают 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у счастливых родителей</a:t>
            </a:r>
            <a:endParaRPr lang="ru-RU" sz="5400" b="1" i="1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0389" y="492194"/>
            <a:ext cx="41232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i="1" cap="none" spc="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Что запомнить:</a:t>
            </a:r>
            <a:endParaRPr lang="ru-RU" sz="4000" b="1" i="1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013576" cy="40324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lvl="0"/>
            <a:r>
              <a:rPr lang="ru-RU" sz="2400" dirty="0" smtClean="0">
                <a:solidFill>
                  <a:srgbClr val="FF0000"/>
                </a:solidFill>
              </a:rPr>
              <a:t>Карманные деньги не могут быть мотивацией хорошего поведения</a:t>
            </a:r>
          </a:p>
          <a:p>
            <a:pPr lvl="0"/>
            <a:r>
              <a:rPr lang="ru-RU" sz="2400" dirty="0" smtClean="0">
                <a:solidFill>
                  <a:srgbClr val="FF0000"/>
                </a:solidFill>
              </a:rPr>
              <a:t>Начинать давать деньги можно с 6 лет</a:t>
            </a:r>
          </a:p>
          <a:p>
            <a:pPr lvl="0"/>
            <a:r>
              <a:rPr lang="ru-RU" sz="2400" dirty="0" smtClean="0">
                <a:solidFill>
                  <a:srgbClr val="FF0000"/>
                </a:solidFill>
              </a:rPr>
              <a:t>Выдавайте деньги регулярно и одинаковыми суммами, как зарплату</a:t>
            </a:r>
          </a:p>
          <a:p>
            <a:pPr lvl="0"/>
            <a:r>
              <a:rPr lang="ru-RU" sz="2400" dirty="0" smtClean="0">
                <a:solidFill>
                  <a:srgbClr val="FF0000"/>
                </a:solidFill>
              </a:rPr>
              <a:t>Не контролируйте и не ругайте за «неправильные» траты</a:t>
            </a:r>
          </a:p>
          <a:p>
            <a:pPr lvl="0"/>
            <a:r>
              <a:rPr lang="ru-RU" sz="2400" dirty="0" smtClean="0">
                <a:solidFill>
                  <a:srgbClr val="FF0000"/>
                </a:solidFill>
              </a:rPr>
              <a:t>Обсуждайте с ребёнком вопросы денег и семейного бюджета</a:t>
            </a:r>
          </a:p>
          <a:p>
            <a:pPr marL="0" indent="0" algn="ctr">
              <a:buNone/>
            </a:pPr>
            <a:endParaRPr lang="ru-RU" sz="20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8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57092"/>
            <a:ext cx="3587348" cy="2700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9576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Самые лучшие дети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бывают </a:t>
            </a:r>
            <a:b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</a:br>
            <a:r>
              <a:rPr lang="ru-RU" sz="54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у счастливых родителей</a:t>
            </a:r>
            <a:endParaRPr lang="ru-RU" sz="5400" b="1" i="1" cap="none" spc="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65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Самые лучшие дети бывают  у счастливых родителей</vt:lpstr>
      <vt:lpstr>Моменты  детства</vt:lpstr>
      <vt:lpstr>Самые лучшие дети бывают  у счастливых родителей</vt:lpstr>
      <vt:lpstr>Тест  «Взаимоотношения в семье»</vt:lpstr>
      <vt:lpstr>Тест  «Взаимоотношения в семье»</vt:lpstr>
      <vt:lpstr>Самые лучшие дети бывают  у счастливых родителей</vt:lpstr>
      <vt:lpstr>Что запомнить:</vt:lpstr>
      <vt:lpstr>Самые лучшие дети бывают  у счастливых родителей</vt:lpstr>
      <vt:lpstr>Формула  доброго отношения в семье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Antonina</cp:lastModifiedBy>
  <cp:revision>41</cp:revision>
  <dcterms:created xsi:type="dcterms:W3CDTF">2017-05-08T06:48:59Z</dcterms:created>
  <dcterms:modified xsi:type="dcterms:W3CDTF">2024-03-05T14:49:03Z</dcterms:modified>
</cp:coreProperties>
</file>