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8" r:id="rId10"/>
    <p:sldId id="267" r:id="rId11"/>
    <p:sldId id="266" r:id="rId12"/>
    <p:sldId id="265" r:id="rId13"/>
    <p:sldId id="264" r:id="rId14"/>
    <p:sldId id="263" r:id="rId15"/>
    <p:sldId id="270" r:id="rId16"/>
    <p:sldId id="271" r:id="rId17"/>
    <p:sldId id="272" r:id="rId18"/>
    <p:sldId id="277" r:id="rId19"/>
    <p:sldId id="276" r:id="rId20"/>
    <p:sldId id="273" r:id="rId21"/>
    <p:sldId id="275" r:id="rId22"/>
    <p:sldId id="285" r:id="rId23"/>
    <p:sldId id="284" r:id="rId24"/>
    <p:sldId id="283" r:id="rId25"/>
    <p:sldId id="282" r:id="rId26"/>
    <p:sldId id="281" r:id="rId27"/>
    <p:sldId id="280" r:id="rId28"/>
    <p:sldId id="274" r:id="rId29"/>
    <p:sldId id="279" r:id="rId30"/>
    <p:sldId id="278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352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2788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4251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746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0400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7183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4538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009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44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8764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9815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270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1461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pic>
        <p:nvPicPr>
          <p:cNvPr id="5" name="Конец игры и награждение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7240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536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86428" y="5877272"/>
            <a:ext cx="473822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И. А. Бунину 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02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752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37304" y="5877272"/>
            <a:ext cx="526939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Ивану Грозному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688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186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37244" y="5994866"/>
            <a:ext cx="406951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</a:rPr>
              <a:t>В. И. Ленину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242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734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39751" y="5589240"/>
            <a:ext cx="4684103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памятник Н. С. Лескову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364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589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0908" y="5589240"/>
            <a:ext cx="6102183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</a:rPr>
              <a:t>мемориальный сквер </a:t>
            </a:r>
            <a:endParaRPr lang="ru-RU" sz="2800" b="1" dirty="0" smtClean="0">
              <a:solidFill>
                <a:srgbClr val="FFFF00"/>
              </a:solidFill>
              <a:latin typeface="Times New Roman"/>
              <a:ea typeface="Calibri"/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/>
                <a:ea typeface="Calibri"/>
              </a:rPr>
              <a:t>в </a:t>
            </a:r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</a:rPr>
              <a:t>честь подвига героев — танкистов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24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402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68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712" y="5877272"/>
            <a:ext cx="499547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летчикам ВОВ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92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174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81216" y="5877272"/>
            <a:ext cx="513493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И. С. Тургеневу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698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601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57767" y="5949280"/>
            <a:ext cx="4228465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стела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«400 лет Орлу»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298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220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99792" y="5517232"/>
            <a:ext cx="4082784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Героям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Гражданской войны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60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621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35695" y="5877272"/>
            <a:ext cx="572849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В. С. </a:t>
            </a:r>
            <a:r>
              <a:rPr lang="ru-RU" sz="3200" b="1" dirty="0" err="1">
                <a:solidFill>
                  <a:srgbClr val="FFFF00"/>
                </a:solidFill>
                <a:latin typeface="Times New Roman"/>
                <a:ea typeface="Calibri"/>
              </a:rPr>
              <a:t>Калинникову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72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333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602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00889" y="5517232"/>
            <a:ext cx="6942221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Комсомольцам </a:t>
            </a:r>
            <a:endParaRPr lang="ru-RU" sz="3200" b="1" dirty="0" smtClean="0">
              <a:solidFill>
                <a:srgbClr val="FFFF00"/>
              </a:solidFill>
              <a:latin typeface="Times New Roman"/>
              <a:ea typeface="Calibri"/>
            </a:endParaRPr>
          </a:p>
          <a:p>
            <a:pPr algn="ctr"/>
            <a:r>
              <a:rPr lang="ru-RU" sz="3200" b="1" dirty="0" err="1" smtClean="0">
                <a:solidFill>
                  <a:srgbClr val="FFFF00"/>
                </a:solidFill>
                <a:latin typeface="Times New Roman"/>
                <a:ea typeface="Calibri"/>
              </a:rPr>
              <a:t>Орловщины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, погибшим в годы ВОВ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78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5736" y="5954959"/>
            <a:ext cx="4974888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«Вера. Надежда. Любовь»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2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25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96220" y="5805264"/>
            <a:ext cx="4915128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А.С. Пушкину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25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25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8988" y="5445224"/>
            <a:ext cx="6455422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endParaRPr lang="ru-RU" sz="3200" b="1" dirty="0" smtClean="0">
              <a:solidFill>
                <a:srgbClr val="FFFF00"/>
              </a:solidFill>
              <a:latin typeface="Times New Roman"/>
              <a:ea typeface="Calibri"/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«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Чиновник и Предприниматель</a:t>
            </a:r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».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25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25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97508" y="5589240"/>
            <a:ext cx="494898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Calibri"/>
              </a:rPr>
              <a:t>памятник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Л. Н. </a:t>
            </a:r>
            <a:r>
              <a:rPr lang="ru-RU" sz="3200" b="1" dirty="0" err="1">
                <a:solidFill>
                  <a:srgbClr val="FFFF00"/>
                </a:solidFill>
                <a:latin typeface="Times New Roman"/>
                <a:ea typeface="Calibri"/>
              </a:rPr>
              <a:t>Гуртьеву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25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25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13627" y="5805264"/>
            <a:ext cx="557402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Times New Roman"/>
                <a:ea typeface="Calibri"/>
              </a:rPr>
              <a:t>памятник А. П. Ермолову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99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Конец игры и награждение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4440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926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750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01393" y="6061273"/>
            <a:ext cx="654121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</a:rPr>
              <a:t>стела «Орёл — Город воинской славы»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83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411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Правильный Ответ И Новый Раунд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33569" y="5805264"/>
            <a:ext cx="3276859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Times New Roman"/>
                <a:ea typeface="Calibri"/>
              </a:rPr>
              <a:t>«Орёл-Юбиляр»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33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157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103</Words>
  <Application>Microsoft Office PowerPoint</Application>
  <PresentationFormat>Экран (4:3)</PresentationFormat>
  <Paragraphs>22</Paragraphs>
  <Slides>40</Slides>
  <Notes>0</Notes>
  <HiddenSlides>0</HiddenSlides>
  <MMClips>22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Sokolovi</cp:lastModifiedBy>
  <cp:revision>18</cp:revision>
  <dcterms:created xsi:type="dcterms:W3CDTF">2021-03-01T10:18:08Z</dcterms:created>
  <dcterms:modified xsi:type="dcterms:W3CDTF">2025-02-08T10:47:54Z</dcterms:modified>
</cp:coreProperties>
</file>