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97" r:id="rId3"/>
    <p:sldId id="264" r:id="rId4"/>
    <p:sldId id="265" r:id="rId5"/>
    <p:sldId id="266" r:id="rId6"/>
    <p:sldId id="276" r:id="rId7"/>
    <p:sldId id="277" r:id="rId8"/>
    <p:sldId id="281" r:id="rId9"/>
    <p:sldId id="278" r:id="rId10"/>
    <p:sldId id="280" r:id="rId11"/>
    <p:sldId id="296" r:id="rId12"/>
    <p:sldId id="279" r:id="rId13"/>
    <p:sldId id="268" r:id="rId14"/>
    <p:sldId id="288" r:id="rId15"/>
    <p:sldId id="294" r:id="rId16"/>
    <p:sldId id="269" r:id="rId17"/>
    <p:sldId id="270" r:id="rId18"/>
    <p:sldId id="271" r:id="rId19"/>
    <p:sldId id="295" r:id="rId20"/>
    <p:sldId id="273" r:id="rId21"/>
    <p:sldId id="274" r:id="rId22"/>
    <p:sldId id="284" r:id="rId23"/>
    <p:sldId id="285" r:id="rId24"/>
    <p:sldId id="286" r:id="rId25"/>
    <p:sldId id="289" r:id="rId26"/>
    <p:sldId id="292" r:id="rId27"/>
    <p:sldId id="290" r:id="rId28"/>
    <p:sldId id="293" r:id="rId29"/>
    <p:sldId id="291" r:id="rId3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49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bg>
      <p:bgPr>
        <a:blipFill dpi="0" rotWithShape="1">
          <a:blip r:embed="rId2" cstate="print"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7319-8752-43DC-9251-6FF6EC4E5500}" type="datetimeFigureOut">
              <a:rPr lang="ru-RU" smtClean="0"/>
              <a:pPr/>
              <a:t>24.10.2019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933E-8E9E-46F7-A2F2-BCFA8E62F1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7319-8752-43DC-9251-6FF6EC4E5500}" type="datetimeFigureOut">
              <a:rPr lang="ru-RU" smtClean="0"/>
              <a:pPr/>
              <a:t>24.10.2019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933E-8E9E-46F7-A2F2-BCFA8E62F1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7319-8752-43DC-9251-6FF6EC4E5500}" type="datetimeFigureOut">
              <a:rPr lang="ru-RU" smtClean="0"/>
              <a:pPr/>
              <a:t>24.10.2019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933E-8E9E-46F7-A2F2-BCFA8E62F1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7319-8752-43DC-9251-6FF6EC4E5500}" type="datetimeFigureOut">
              <a:rPr lang="ru-RU" smtClean="0"/>
              <a:pPr/>
              <a:t>24.10.2019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933E-8E9E-46F7-A2F2-BCFA8E62F1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7319-8752-43DC-9251-6FF6EC4E5500}" type="datetimeFigureOut">
              <a:rPr lang="ru-RU" smtClean="0"/>
              <a:pPr/>
              <a:t>24.10.2019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933E-8E9E-46F7-A2F2-BCFA8E62F1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7319-8752-43DC-9251-6FF6EC4E5500}" type="datetimeFigureOut">
              <a:rPr lang="ru-RU" smtClean="0"/>
              <a:pPr/>
              <a:t>24.10.2019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933E-8E9E-46F7-A2F2-BCFA8E62F1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7319-8752-43DC-9251-6FF6EC4E5500}" type="datetimeFigureOut">
              <a:rPr lang="ru-RU" smtClean="0"/>
              <a:pPr/>
              <a:t>24.10.2019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933E-8E9E-46F7-A2F2-BCFA8E62F1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8229600" cy="1143000"/>
          </a:xfrm>
        </p:spPr>
        <p:txBody>
          <a:bodyPr/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7319-8752-43DC-9251-6FF6EC4E5500}" type="datetimeFigureOut">
              <a:rPr lang="ru-RU" smtClean="0"/>
              <a:pPr/>
              <a:t>24.10.2019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933E-8E9E-46F7-A2F2-BCFA8E62F1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8229600" cy="1143000"/>
          </a:xfrm>
        </p:spPr>
        <p:txBody>
          <a:bodyPr/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7319-8752-43DC-9251-6FF6EC4E5500}" type="datetimeFigureOut">
              <a:rPr lang="ru-RU" smtClean="0"/>
              <a:pPr/>
              <a:t>24.10.2019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933E-8E9E-46F7-A2F2-BCFA8E62F1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8229600" cy="1143000"/>
          </a:xfrm>
        </p:spPr>
        <p:txBody>
          <a:bodyPr/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7319-8752-43DC-9251-6FF6EC4E5500}" type="datetimeFigureOut">
              <a:rPr lang="ru-RU" smtClean="0"/>
              <a:pPr/>
              <a:t>24.10.2019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933E-8E9E-46F7-A2F2-BCFA8E62F1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7319-8752-43DC-9251-6FF6EC4E5500}" type="datetimeFigureOut">
              <a:rPr lang="ru-RU" smtClean="0"/>
              <a:pPr/>
              <a:t>24.10.2019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933E-8E9E-46F7-A2F2-BCFA8E62F1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7319-8752-43DC-9251-6FF6EC4E5500}" type="datetimeFigureOut">
              <a:rPr lang="ru-RU" smtClean="0"/>
              <a:pPr/>
              <a:t>24.10.2019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933E-8E9E-46F7-A2F2-BCFA8E62F1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7319-8752-43DC-9251-6FF6EC4E5500}" type="datetimeFigureOut">
              <a:rPr lang="ru-RU" smtClean="0"/>
              <a:pPr/>
              <a:t>24.10.2019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933E-8E9E-46F7-A2F2-BCFA8E62F1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7319-8752-43DC-9251-6FF6EC4E5500}" type="datetimeFigureOut">
              <a:rPr lang="ru-RU" smtClean="0"/>
              <a:pPr/>
              <a:t>24.10.2019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933E-8E9E-46F7-A2F2-BCFA8E62F1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7319-8752-43DC-9251-6FF6EC4E5500}" type="datetimeFigureOut">
              <a:rPr lang="ru-RU" smtClean="0"/>
              <a:pPr/>
              <a:t>24.10.2019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933E-8E9E-46F7-A2F2-BCFA8E62F1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7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5B7319-8752-43DC-9251-6FF6EC4E5500}" type="datetimeFigureOut">
              <a:rPr lang="ru-RU" smtClean="0"/>
              <a:pPr/>
              <a:t>24.10.2019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00933E-8E9E-46F7-A2F2-BCFA8E62F16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62" r:id="rId3"/>
    <p:sldLayoutId id="2147483663" r:id="rId4"/>
    <p:sldLayoutId id="2147483650" r:id="rId5"/>
    <p:sldLayoutId id="2147483661" r:id="rId6"/>
    <p:sldLayoutId id="2147483651" r:id="rId7"/>
    <p:sldLayoutId id="2147483652" r:id="rId8"/>
    <p:sldLayoutId id="2147483653" r:id="rId9"/>
    <p:sldLayoutId id="2147483654" r:id="rId10"/>
    <p:sldLayoutId id="2147483655" r:id="rId11"/>
    <p:sldLayoutId id="2147483656" r:id="rId12"/>
    <p:sldLayoutId id="2147483657" r:id="rId13"/>
    <p:sldLayoutId id="2147483658" r:id="rId14"/>
    <p:sldLayoutId id="2147483659" r:id="rId15"/>
  </p:sldLayoutIdLst>
  <p:transition spd="slow">
    <p:wipe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8229600" cy="936104"/>
          </a:xfrm>
        </p:spPr>
        <p:txBody>
          <a:bodyPr>
            <a:normAutofit/>
          </a:bodyPr>
          <a:lstStyle/>
          <a:p>
            <a:r>
              <a:rPr lang="ru-RU" dirty="0" smtClean="0"/>
              <a:t> </a:t>
            </a:r>
            <a:endParaRPr lang="ru-RU" sz="2700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411760" y="1772816"/>
            <a:ext cx="5001953" cy="22159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/>
              <a:t>Без царя в </a:t>
            </a:r>
            <a:r>
              <a:rPr lang="ru-RU" sz="4000" b="1" dirty="0" smtClean="0"/>
              <a:t>голове</a:t>
            </a:r>
          </a:p>
          <a:p>
            <a:r>
              <a:rPr lang="ru-RU" sz="4000" b="1" dirty="0"/>
              <a:t>Олух царя небесного</a:t>
            </a:r>
          </a:p>
          <a:p>
            <a:r>
              <a:rPr lang="ru-RU" sz="4000" b="1" dirty="0"/>
              <a:t>Пустая голова</a:t>
            </a:r>
          </a:p>
          <a:p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2699792" y="1903765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3600" dirty="0" smtClean="0"/>
              <a:t> 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xmlns="" val="147710212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8229600" cy="936104"/>
          </a:xfrm>
        </p:spPr>
        <p:txBody>
          <a:bodyPr>
            <a:normAutofit/>
          </a:bodyPr>
          <a:lstStyle/>
          <a:p>
            <a:r>
              <a:rPr lang="ru-RU" dirty="0" smtClean="0"/>
              <a:t> </a:t>
            </a:r>
            <a:endParaRPr lang="ru-RU" sz="2700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971600" y="2780928"/>
            <a:ext cx="712879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 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2699792" y="1903765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3600" dirty="0" smtClean="0"/>
              <a:t> </a:t>
            </a:r>
            <a:endParaRPr lang="ru-RU" sz="3600" dirty="0"/>
          </a:p>
        </p:txBody>
      </p:sp>
      <p:pic>
        <p:nvPicPr>
          <p:cNvPr id="2050" name="Picture 2" descr="http://rusbuk.ru/uploads/books/459073/160ce168b1261b97a3b65832448755d5cf1a518bMid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65820" y="260648"/>
            <a:ext cx="4067944" cy="61951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14725754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8229600" cy="936104"/>
          </a:xfrm>
        </p:spPr>
        <p:txBody>
          <a:bodyPr>
            <a:normAutofit/>
          </a:bodyPr>
          <a:lstStyle/>
          <a:p>
            <a:r>
              <a:rPr lang="ru-RU" dirty="0" smtClean="0"/>
              <a:t> </a:t>
            </a:r>
            <a:endParaRPr lang="ru-RU" sz="2700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971600" y="2780928"/>
            <a:ext cx="712879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 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51520" y="188640"/>
            <a:ext cx="8136904" cy="52101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2400" b="1" dirty="0">
                <a:ea typeface="Calibri" panose="020F0502020204030204" pitchFamily="34" charset="0"/>
                <a:cs typeface="Times New Roman" panose="02020603050405020304" pitchFamily="18" charset="0"/>
              </a:rPr>
              <a:t>Вера Сергеевна объясняла решение задачи, но Петя </a:t>
            </a:r>
            <a:r>
              <a:rPr lang="ru-RU" sz="2400" b="1" u="sng" dirty="0" smtClean="0"/>
              <a:t>пропускал </a:t>
            </a:r>
            <a:r>
              <a:rPr lang="ru-RU" sz="2400" b="1" u="sng" dirty="0"/>
              <a:t>мимо </a:t>
            </a:r>
            <a:r>
              <a:rPr lang="ru-RU" sz="2400" b="1" u="sng" dirty="0" smtClean="0"/>
              <a:t>ушей</a:t>
            </a:r>
            <a:r>
              <a:rPr lang="ru-RU" sz="2400" b="1" dirty="0" smtClean="0"/>
              <a:t>.</a:t>
            </a:r>
            <a:endParaRPr lang="ru-RU" sz="2400" b="1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2400" b="1" dirty="0"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2400" b="1" dirty="0">
                <a:ea typeface="Calibri" panose="020F0502020204030204" pitchFamily="34" charset="0"/>
                <a:cs typeface="Times New Roman" panose="02020603050405020304" pitchFamily="18" charset="0"/>
              </a:rPr>
              <a:t>Ира узнала, что поездка откладывается, и </a:t>
            </a:r>
            <a:r>
              <a:rPr lang="ru-RU" sz="2400" b="1" u="sng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повесила нос</a:t>
            </a:r>
            <a:r>
              <a:rPr lang="ru-RU" sz="2400" b="1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sz="2400" b="1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2400" b="1" dirty="0"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2400" b="1" dirty="0">
                <a:ea typeface="Calibri" panose="020F0502020204030204" pitchFamily="34" charset="0"/>
                <a:cs typeface="Times New Roman" panose="02020603050405020304" pitchFamily="18" charset="0"/>
              </a:rPr>
              <a:t>Кирилл целый день </a:t>
            </a:r>
            <a:r>
              <a:rPr lang="ru-RU" sz="2400" b="1" u="sng" dirty="0" smtClean="0"/>
              <a:t>бил </a:t>
            </a:r>
            <a:r>
              <a:rPr lang="ru-RU" sz="2400" b="1" u="sng" dirty="0"/>
              <a:t>баклуши</a:t>
            </a:r>
            <a:r>
              <a:rPr lang="ru-RU" sz="2400" b="1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sz="2400" b="1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2400" b="1" dirty="0"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2400" b="1" dirty="0">
                <a:ea typeface="Calibri" panose="020F0502020204030204" pitchFamily="34" charset="0"/>
                <a:cs typeface="Times New Roman" panose="02020603050405020304" pitchFamily="18" charset="0"/>
              </a:rPr>
              <a:t>Мы догадались, что Петя нас </a:t>
            </a:r>
            <a:r>
              <a:rPr lang="ru-RU" sz="2400" b="1" u="sng" dirty="0" smtClean="0"/>
              <a:t>водит </a:t>
            </a:r>
            <a:r>
              <a:rPr lang="ru-RU" sz="2400" b="1" u="sng" dirty="0"/>
              <a:t>за нос</a:t>
            </a:r>
            <a:r>
              <a:rPr lang="ru-RU" sz="2400" b="1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sz="2400" b="1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2400" b="1" dirty="0"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2400" b="1" dirty="0">
                <a:ea typeface="Calibri" panose="020F0502020204030204" pitchFamily="34" charset="0"/>
                <a:cs typeface="Times New Roman" panose="02020603050405020304" pitchFamily="18" charset="0"/>
              </a:rPr>
              <a:t>Первого сентября Ульяна проснулась </a:t>
            </a:r>
            <a:r>
              <a:rPr lang="ru-RU" sz="2400" b="1" u="sng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ни свет, ни заря</a:t>
            </a:r>
            <a:r>
              <a:rPr lang="ru-RU" sz="2400" b="1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sz="2400" b="1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2400" b="1" dirty="0"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2400" b="1" dirty="0">
                <a:ea typeface="Calibri" panose="020F0502020204030204" pitchFamily="34" charset="0"/>
                <a:cs typeface="Times New Roman" panose="02020603050405020304" pitchFamily="18" charset="0"/>
              </a:rPr>
              <a:t>На уроке русского языка девочки </a:t>
            </a:r>
            <a:r>
              <a:rPr lang="ru-RU" sz="2400" b="1" u="sng" dirty="0"/>
              <a:t>трещали, как две </a:t>
            </a:r>
            <a:r>
              <a:rPr lang="ru-RU" sz="2400" b="1" u="sng" dirty="0" smtClean="0"/>
              <a:t>сороки.</a:t>
            </a:r>
            <a:endParaRPr lang="ru-RU" sz="2400" b="1" u="sng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4698409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8229600" cy="504056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611560" y="1196752"/>
            <a:ext cx="36004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dirty="0" smtClean="0"/>
              <a:t>	</a:t>
            </a:r>
            <a:endParaRPr lang="ru-RU" dirty="0"/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79512" y="188640"/>
            <a:ext cx="8856984" cy="6552728"/>
          </a:xfrm>
          <a:prstGeom prst="rect">
            <a:avLst/>
          </a:prstGeom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8229600" cy="504056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611560" y="1196752"/>
            <a:ext cx="36004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dirty="0" smtClean="0"/>
              <a:t>	</a:t>
            </a:r>
            <a:endParaRPr lang="ru-RU" dirty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27584" y="188640"/>
            <a:ext cx="6975351" cy="47525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25227795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8229600" cy="504056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611560" y="1196752"/>
            <a:ext cx="36004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dirty="0" smtClean="0"/>
              <a:t>	</a:t>
            </a:r>
            <a:endParaRPr lang="ru-RU" dirty="0"/>
          </a:p>
        </p:txBody>
      </p:sp>
      <p:pic>
        <p:nvPicPr>
          <p:cNvPr id="2050" name="Picture 2" descr="http://d1.endata.cx/data/games/60645/7_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3" y="188640"/>
            <a:ext cx="7056784" cy="52925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74708896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400" b="1" dirty="0" smtClean="0">
                <a:latin typeface="Times New Roman" pitchFamily="18" charset="0"/>
              </a:rPr>
              <a:t> </a:t>
            </a:r>
            <a:endParaRPr lang="ru-RU" sz="2400" dirty="0"/>
          </a:p>
        </p:txBody>
      </p:sp>
      <p:pic>
        <p:nvPicPr>
          <p:cNvPr id="3" name="Рисунок 5" descr="http://tmn.fio.ru/works/97x/305/kroc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8" y="764704"/>
            <a:ext cx="6552728" cy="4752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3" descr="http://tmn.fio.ru/works/97x/305/zvezd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5656" y="260648"/>
            <a:ext cx="5256584" cy="54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476672"/>
            <a:ext cx="8229600" cy="1143000"/>
          </a:xfrm>
        </p:spPr>
        <p:txBody>
          <a:bodyPr>
            <a:normAutofit/>
          </a:bodyPr>
          <a:lstStyle/>
          <a:p>
            <a:endParaRPr lang="ru-RU" sz="32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195736" y="332656"/>
            <a:ext cx="4534123" cy="5112568"/>
          </a:xfrm>
          <a:prstGeom prst="rect">
            <a:avLst/>
          </a:prstGeom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8229600" cy="648072"/>
          </a:xfrm>
        </p:spPr>
        <p:txBody>
          <a:bodyPr>
            <a:normAutofit/>
          </a:bodyPr>
          <a:lstStyle/>
          <a:p>
            <a:endParaRPr lang="ru-RU" sz="3600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15616" y="188640"/>
            <a:ext cx="6120680" cy="52665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05000012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 rot="21233693">
            <a:off x="1783059" y="1972263"/>
            <a:ext cx="5144960" cy="13837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5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lt"/>
                <a:ea typeface="+mj-ea"/>
                <a:cs typeface="+mj-cs"/>
              </a:rPr>
              <a:t>Фразеологизмы</a:t>
            </a:r>
            <a:r>
              <a:rPr kumimoji="0" lang="ru-RU" sz="5400" b="0" i="0" u="none" strike="noStrike" kern="1200" cap="none" spc="0" normalizeH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lt"/>
                <a:ea typeface="+mj-ea"/>
                <a:cs typeface="+mj-cs"/>
              </a:rPr>
              <a:t> </a:t>
            </a:r>
            <a:endParaRPr kumimoji="0" lang="ru-RU" sz="54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n-lt"/>
              <a:ea typeface="+mj-ea"/>
              <a:cs typeface="+mj-cs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8229600" cy="648072"/>
          </a:xfrm>
        </p:spPr>
        <p:txBody>
          <a:bodyPr>
            <a:normAutofit/>
          </a:bodyPr>
          <a:lstStyle/>
          <a:p>
            <a:endParaRPr lang="ru-RU" sz="36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11560" y="188640"/>
            <a:ext cx="4320481" cy="6339664"/>
          </a:xfrm>
          <a:prstGeom prst="rect">
            <a:avLst/>
          </a:prstGeom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ru-RU" sz="2800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7544" y="404664"/>
            <a:ext cx="6768752" cy="5040560"/>
          </a:xfrm>
          <a:prstGeom prst="rect">
            <a:avLst/>
          </a:prstGeom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ru-RU" sz="28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99592" y="332656"/>
            <a:ext cx="6734725" cy="47525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16148854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ru-RU" sz="28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55576" y="476672"/>
            <a:ext cx="7056784" cy="46085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85334078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ru-RU" sz="28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15616" y="332656"/>
            <a:ext cx="6560132" cy="48965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62048749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ru-RU" sz="2800" dirty="0"/>
          </a:p>
        </p:txBody>
      </p:sp>
      <p:pic>
        <p:nvPicPr>
          <p:cNvPr id="4" name="Рисунок 5" descr="http://tmn.fio.ru/works/97x/305/lis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5656" y="188640"/>
            <a:ext cx="4968552" cy="56914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74029020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ru-RU" sz="2800" dirty="0"/>
          </a:p>
        </p:txBody>
      </p:sp>
      <p:pic>
        <p:nvPicPr>
          <p:cNvPr id="5" name="Рисунок 4" descr="http://tmn.fio.ru/works/97x/305/butilka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19672" y="476672"/>
            <a:ext cx="3744416" cy="58326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223421124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ru-RU" sz="28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79512" y="188640"/>
            <a:ext cx="5112568" cy="58794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41853945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ru-RU" sz="28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79512" y="188640"/>
            <a:ext cx="7200800" cy="54040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35754458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ru-RU" sz="28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611560" y="102106"/>
            <a:ext cx="8229600" cy="38891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0"/>
              </a:spcAft>
            </a:pPr>
            <a:endParaRPr lang="ru-RU" sz="3200" b="1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endParaRPr lang="ru-RU" sz="3200" b="1" i="1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endParaRPr lang="ru-RU" sz="3200" b="1" i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ru-RU" sz="3200" b="1" i="1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Схватывал на лету - </a:t>
            </a:r>
            <a:endParaRPr lang="ru-RU" sz="3200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ru-RU" sz="3200" b="1" i="1" dirty="0">
                <a:ea typeface="Calibri" panose="020F0502020204030204" pitchFamily="34" charset="0"/>
                <a:cs typeface="Times New Roman" panose="02020603050405020304" pitchFamily="18" charset="0"/>
              </a:rPr>
              <a:t>Поломал голову </a:t>
            </a:r>
            <a:r>
              <a:rPr lang="ru-RU" sz="3200" b="1" i="1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- </a:t>
            </a:r>
            <a:endParaRPr lang="en-US" sz="3200" b="1" i="1" dirty="0" smtClean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ru-RU" sz="3200" b="1" i="1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Валял дурака - </a:t>
            </a:r>
            <a:endParaRPr lang="ru-RU" sz="32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205117" y="1878698"/>
            <a:ext cx="1296144" cy="432048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5230593" y="2641362"/>
            <a:ext cx="1296144" cy="432048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5230593" y="3404026"/>
            <a:ext cx="1296144" cy="432048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92127049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836712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369876" y="4437112"/>
            <a:ext cx="8568952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solidFill>
                  <a:srgbClr val="333333"/>
                </a:solidFill>
              </a:rPr>
              <a:t>За домом, </a:t>
            </a:r>
            <a:r>
              <a:rPr lang="ru-RU" sz="2800" dirty="0" smtClean="0">
                <a:solidFill>
                  <a:srgbClr val="333333"/>
                </a:solidFill>
              </a:rPr>
              <a:t>едва</a:t>
            </a:r>
            <a:r>
              <a:rPr lang="ru-RU" sz="2800" dirty="0"/>
              <a:t> </a:t>
            </a:r>
            <a:r>
              <a:rPr lang="ru-RU" sz="2800" dirty="0" smtClean="0"/>
              <a:t>п</a:t>
            </a:r>
            <a:r>
              <a:rPr lang="ru-RU" sz="2800" dirty="0" smtClean="0">
                <a:solidFill>
                  <a:srgbClr val="333333"/>
                </a:solidFill>
              </a:rPr>
              <a:t>ожелтела </a:t>
            </a:r>
            <a:r>
              <a:rPr lang="ru-RU" sz="2800" dirty="0">
                <a:solidFill>
                  <a:srgbClr val="333333"/>
                </a:solidFill>
              </a:rPr>
              <a:t>трава,</a:t>
            </a:r>
            <a:r>
              <a:rPr lang="ru-RU" sz="2800" dirty="0"/>
              <a:t/>
            </a:r>
            <a:br>
              <a:rPr lang="ru-RU" sz="2800" dirty="0"/>
            </a:br>
            <a:r>
              <a:rPr lang="ru-RU" sz="2800" dirty="0">
                <a:solidFill>
                  <a:srgbClr val="333333"/>
                </a:solidFill>
              </a:rPr>
              <a:t>Два брата рубили </a:t>
            </a:r>
            <a:r>
              <a:rPr lang="ru-RU" sz="2800" dirty="0" smtClean="0">
                <a:solidFill>
                  <a:srgbClr val="333333"/>
                </a:solidFill>
              </a:rPr>
              <a:t>дрова.</a:t>
            </a:r>
            <a:r>
              <a:rPr lang="ru-RU" sz="2800" dirty="0"/>
              <a:t/>
            </a:r>
            <a:br>
              <a:rPr lang="ru-RU" sz="2800" dirty="0"/>
            </a:br>
            <a:r>
              <a:rPr lang="ru-RU" sz="2800" dirty="0">
                <a:solidFill>
                  <a:srgbClr val="333333"/>
                </a:solidFill>
              </a:rPr>
              <a:t>Один это </a:t>
            </a:r>
            <a:r>
              <a:rPr lang="ru-RU" sz="2800" dirty="0" smtClean="0">
                <a:solidFill>
                  <a:srgbClr val="333333"/>
                </a:solidFill>
              </a:rPr>
              <a:t>делал </a:t>
            </a:r>
            <a:r>
              <a:rPr lang="ru-RU" sz="2800" dirty="0">
                <a:solidFill>
                  <a:srgbClr val="333333"/>
                </a:solidFill>
              </a:rPr>
              <a:t>спустя рукава,</a:t>
            </a:r>
            <a:r>
              <a:rPr lang="ru-RU" sz="2800" dirty="0"/>
              <a:t/>
            </a:r>
            <a:br>
              <a:rPr lang="ru-RU" sz="2800" dirty="0"/>
            </a:br>
            <a:r>
              <a:rPr lang="ru-RU" sz="2800" dirty="0">
                <a:solidFill>
                  <a:srgbClr val="333333"/>
                </a:solidFill>
              </a:rPr>
              <a:t>Другой – засучив рукава</a:t>
            </a:r>
            <a:r>
              <a:rPr lang="ru-RU" sz="2800" dirty="0" smtClean="0">
                <a:solidFill>
                  <a:srgbClr val="333333"/>
                </a:solidFill>
              </a:rPr>
              <a:t>.</a:t>
            </a:r>
          </a:p>
          <a:p>
            <a:endParaRPr lang="ru-RU" sz="2800" dirty="0"/>
          </a:p>
        </p:txBody>
      </p:sp>
      <p:pic>
        <p:nvPicPr>
          <p:cNvPr id="1026" name="Picture 2" descr="http://geo-storm.ru/upload/information_system_19/2/4/3/item_2435/information_items_243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74032" y="188640"/>
            <a:ext cx="5760640" cy="4320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8229600" cy="144016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999184" y="1124744"/>
            <a:ext cx="5166320" cy="4834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36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Засучив рукава – работать усердно, старательно</a:t>
            </a:r>
            <a:r>
              <a:rPr lang="ru-RU" sz="3600" b="1" i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>
              <a:lnSpc>
                <a:spcPct val="107000"/>
              </a:lnSpc>
              <a:spcAft>
                <a:spcPts val="0"/>
              </a:spcAft>
            </a:pPr>
            <a:endParaRPr lang="ru-RU" sz="3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36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Спустя рукава – работать небрежно, кое-как. </a:t>
            </a:r>
            <a:endParaRPr lang="ru-RU" sz="3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3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ru-RU" sz="3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8229600" cy="936104"/>
          </a:xfrm>
        </p:spPr>
        <p:txBody>
          <a:bodyPr>
            <a:normAutofit/>
          </a:bodyPr>
          <a:lstStyle/>
          <a:p>
            <a:r>
              <a:rPr lang="ru-RU" dirty="0" smtClean="0"/>
              <a:t> </a:t>
            </a:r>
            <a:endParaRPr lang="ru-RU" sz="2700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971600" y="2780928"/>
            <a:ext cx="712879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 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979712" y="1700808"/>
            <a:ext cx="5256584" cy="27517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ru-RU" sz="3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36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</a:t>
            </a:r>
            <a:r>
              <a:rPr lang="ru-RU" sz="4000" b="1" dirty="0">
                <a:ea typeface="Calibri" panose="020F0502020204030204" pitchFamily="34" charset="0"/>
                <a:cs typeface="Times New Roman" panose="02020603050405020304" pitchFamily="18" charset="0"/>
              </a:rPr>
              <a:t>Бить баклуши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ru-RU" sz="4000" b="1" dirty="0">
                <a:ea typeface="Calibri" panose="020F0502020204030204" pitchFamily="34" charset="0"/>
                <a:cs typeface="Times New Roman" panose="02020603050405020304" pitchFamily="18" charset="0"/>
              </a:rPr>
              <a:t>    Гонять лодыря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ru-RU" sz="4000" b="1" dirty="0">
                <a:ea typeface="Calibri" panose="020F0502020204030204" pitchFamily="34" charset="0"/>
                <a:cs typeface="Times New Roman" panose="02020603050405020304" pitchFamily="18" charset="0"/>
              </a:rPr>
              <a:t>    </a:t>
            </a:r>
            <a:r>
              <a:rPr lang="ru-RU" sz="4000" b="1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Сидеть </a:t>
            </a:r>
            <a:r>
              <a:rPr lang="ru-RU" sz="4000" b="1" dirty="0">
                <a:ea typeface="Calibri" panose="020F0502020204030204" pitchFamily="34" charset="0"/>
                <a:cs typeface="Times New Roman" panose="02020603050405020304" pitchFamily="18" charset="0"/>
              </a:rPr>
              <a:t>сложа руки</a:t>
            </a:r>
            <a:endParaRPr lang="ru-RU" sz="4000" b="1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8229600" cy="936104"/>
          </a:xfrm>
        </p:spPr>
        <p:txBody>
          <a:bodyPr>
            <a:normAutofit/>
          </a:bodyPr>
          <a:lstStyle/>
          <a:p>
            <a:r>
              <a:rPr lang="ru-RU" dirty="0" smtClean="0"/>
              <a:t> </a:t>
            </a:r>
            <a:endParaRPr lang="ru-RU" sz="2700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971600" y="2780928"/>
            <a:ext cx="712879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 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979712" y="1700808"/>
            <a:ext cx="4572000" cy="275171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ru-RU" sz="3600" dirty="0"/>
              <a:t> </a:t>
            </a:r>
            <a:r>
              <a:rPr lang="ru-RU" sz="3600" dirty="0" smtClean="0"/>
              <a:t>    </a:t>
            </a:r>
            <a:r>
              <a:rPr lang="ru-RU" sz="4000" b="1" dirty="0"/>
              <a:t>Во весь дух</a:t>
            </a:r>
          </a:p>
          <a:p>
            <a:pPr>
              <a:lnSpc>
                <a:spcPct val="150000"/>
              </a:lnSpc>
            </a:pPr>
            <a:r>
              <a:rPr lang="ru-RU" sz="4000" b="1" dirty="0"/>
              <a:t>    Сломя голову</a:t>
            </a:r>
          </a:p>
          <a:p>
            <a:pPr>
              <a:lnSpc>
                <a:spcPct val="150000"/>
              </a:lnSpc>
            </a:pPr>
            <a:r>
              <a:rPr lang="ru-RU" sz="4000" b="1" dirty="0"/>
              <a:t>    Со всех ног</a:t>
            </a:r>
          </a:p>
        </p:txBody>
      </p:sp>
    </p:spTree>
    <p:extLst>
      <p:ext uri="{BB962C8B-B14F-4D97-AF65-F5344CB8AC3E}">
        <p14:creationId xmlns:p14="http://schemas.microsoft.com/office/powerpoint/2010/main" xmlns="" val="336675844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8229600" cy="936104"/>
          </a:xfrm>
        </p:spPr>
        <p:txBody>
          <a:bodyPr>
            <a:normAutofit/>
          </a:bodyPr>
          <a:lstStyle/>
          <a:p>
            <a:r>
              <a:rPr lang="ru-RU" dirty="0" smtClean="0"/>
              <a:t> </a:t>
            </a:r>
            <a:endParaRPr lang="ru-RU" sz="2700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971600" y="2780928"/>
            <a:ext cx="712879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 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691680" y="1700808"/>
            <a:ext cx="6192688" cy="27517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3600" dirty="0"/>
              <a:t> </a:t>
            </a:r>
            <a:r>
              <a:rPr lang="ru-RU" sz="3600" dirty="0" smtClean="0"/>
              <a:t>   </a:t>
            </a:r>
            <a:r>
              <a:rPr lang="ru-RU" sz="4000" b="1" dirty="0" smtClean="0"/>
              <a:t>Водить </a:t>
            </a:r>
            <a:r>
              <a:rPr lang="ru-RU" sz="4000" b="1" dirty="0"/>
              <a:t>за нос</a:t>
            </a:r>
          </a:p>
          <a:p>
            <a:pPr>
              <a:lnSpc>
                <a:spcPct val="150000"/>
              </a:lnSpc>
            </a:pPr>
            <a:r>
              <a:rPr lang="ru-RU" sz="4000" b="1" dirty="0"/>
              <a:t>    Втирать очки </a:t>
            </a:r>
          </a:p>
          <a:p>
            <a:pPr>
              <a:lnSpc>
                <a:spcPct val="150000"/>
              </a:lnSpc>
            </a:pPr>
            <a:r>
              <a:rPr lang="ru-RU" sz="4000" b="1" dirty="0"/>
              <a:t>    Вешать лапшу на </a:t>
            </a:r>
            <a:r>
              <a:rPr lang="ru-RU" sz="4000" b="1" dirty="0" smtClean="0"/>
              <a:t>уши</a:t>
            </a:r>
            <a:endParaRPr lang="ru-RU" sz="4000" b="1" dirty="0"/>
          </a:p>
        </p:txBody>
      </p:sp>
    </p:spTree>
    <p:extLst>
      <p:ext uri="{BB962C8B-B14F-4D97-AF65-F5344CB8AC3E}">
        <p14:creationId xmlns:p14="http://schemas.microsoft.com/office/powerpoint/2010/main" xmlns="" val="418392183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8229600" cy="936104"/>
          </a:xfrm>
        </p:spPr>
        <p:txBody>
          <a:bodyPr>
            <a:normAutofit/>
          </a:bodyPr>
          <a:lstStyle/>
          <a:p>
            <a:r>
              <a:rPr lang="ru-RU" dirty="0" smtClean="0"/>
              <a:t> </a:t>
            </a:r>
            <a:endParaRPr lang="ru-RU" sz="2700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971600" y="2780928"/>
            <a:ext cx="712879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 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979712" y="1700808"/>
            <a:ext cx="4572000" cy="275171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ru-RU" sz="3600" dirty="0"/>
              <a:t> </a:t>
            </a:r>
            <a:r>
              <a:rPr lang="ru-RU" sz="3600" dirty="0" smtClean="0"/>
              <a:t>   </a:t>
            </a:r>
            <a:r>
              <a:rPr lang="ru-RU" sz="4000" b="1" dirty="0" smtClean="0"/>
              <a:t>Хоть </a:t>
            </a:r>
            <a:r>
              <a:rPr lang="ru-RU" sz="4000" b="1" dirty="0"/>
              <a:t>пруд пруди</a:t>
            </a:r>
          </a:p>
          <a:p>
            <a:pPr>
              <a:lnSpc>
                <a:spcPct val="150000"/>
              </a:lnSpc>
            </a:pPr>
            <a:r>
              <a:rPr lang="ru-RU" sz="4000" b="1" dirty="0"/>
              <a:t>    Тьма-тьмущая</a:t>
            </a:r>
          </a:p>
          <a:p>
            <a:pPr>
              <a:lnSpc>
                <a:spcPct val="150000"/>
              </a:lnSpc>
            </a:pPr>
            <a:r>
              <a:rPr lang="ru-RU" sz="4000" b="1" dirty="0"/>
              <a:t>    Куры не клюют </a:t>
            </a:r>
          </a:p>
        </p:txBody>
      </p:sp>
    </p:spTree>
    <p:extLst>
      <p:ext uri="{BB962C8B-B14F-4D97-AF65-F5344CB8AC3E}">
        <p14:creationId xmlns:p14="http://schemas.microsoft.com/office/powerpoint/2010/main" xmlns="" val="290831496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8229600" cy="936104"/>
          </a:xfrm>
        </p:spPr>
        <p:txBody>
          <a:bodyPr>
            <a:normAutofit/>
          </a:bodyPr>
          <a:lstStyle/>
          <a:p>
            <a:r>
              <a:rPr lang="ru-RU" dirty="0" smtClean="0"/>
              <a:t> </a:t>
            </a:r>
            <a:endParaRPr lang="ru-RU" sz="2700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971600" y="2780928"/>
            <a:ext cx="712879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 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2051720" y="1432830"/>
            <a:ext cx="4572000" cy="275171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ru-RU" sz="3600" dirty="0"/>
              <a:t> </a:t>
            </a:r>
            <a:r>
              <a:rPr lang="ru-RU" sz="3600" dirty="0" smtClean="0"/>
              <a:t>   </a:t>
            </a:r>
            <a:r>
              <a:rPr lang="ru-RU" sz="4000" b="1" dirty="0" smtClean="0"/>
              <a:t>Чесать </a:t>
            </a:r>
            <a:r>
              <a:rPr lang="ru-RU" sz="4000" b="1" dirty="0"/>
              <a:t>язык</a:t>
            </a:r>
          </a:p>
          <a:p>
            <a:pPr>
              <a:lnSpc>
                <a:spcPct val="150000"/>
              </a:lnSpc>
            </a:pPr>
            <a:r>
              <a:rPr lang="ru-RU" sz="4000" b="1" dirty="0" smtClean="0"/>
              <a:t>    Лясы </a:t>
            </a:r>
            <a:r>
              <a:rPr lang="ru-RU" sz="4000" b="1" dirty="0"/>
              <a:t>точить</a:t>
            </a:r>
          </a:p>
          <a:p>
            <a:pPr>
              <a:lnSpc>
                <a:spcPct val="150000"/>
              </a:lnSpc>
            </a:pPr>
            <a:r>
              <a:rPr lang="ru-RU" sz="4000" b="1" dirty="0" smtClean="0"/>
              <a:t>    Языком </a:t>
            </a:r>
            <a:r>
              <a:rPr lang="ru-RU" sz="4000" b="1" dirty="0"/>
              <a:t>молоть</a:t>
            </a:r>
          </a:p>
        </p:txBody>
      </p:sp>
    </p:spTree>
    <p:extLst>
      <p:ext uri="{BB962C8B-B14F-4D97-AF65-F5344CB8AC3E}">
        <p14:creationId xmlns:p14="http://schemas.microsoft.com/office/powerpoint/2010/main" xmlns="" val="380737813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Другая 1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800000"/>
      </a:hlink>
      <a:folHlink>
        <a:srgbClr val="D99694"/>
      </a:folHlink>
    </a:clrScheme>
    <a:fontScheme name="Классическая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699</TotalTime>
  <Words>110</Words>
  <Application>Microsoft Office PowerPoint</Application>
  <PresentationFormat>Экран (4:3)</PresentationFormat>
  <Paragraphs>63</Paragraphs>
  <Slides>29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29</vt:i4>
      </vt:variant>
    </vt:vector>
  </HeadingPairs>
  <TitlesOfParts>
    <vt:vector size="30" baseType="lpstr">
      <vt:lpstr>Тема Office</vt:lpstr>
      <vt:lpstr>Слайд 1</vt:lpstr>
      <vt:lpstr>Слайд 2</vt:lpstr>
      <vt:lpstr>  </vt:lpstr>
      <vt:lpstr>Слайд 4</vt:lpstr>
      <vt:lpstr> </vt:lpstr>
      <vt:lpstr> </vt:lpstr>
      <vt:lpstr> </vt:lpstr>
      <vt:lpstr> </vt:lpstr>
      <vt:lpstr> </vt:lpstr>
      <vt:lpstr> </vt:lpstr>
      <vt:lpstr> </vt:lpstr>
      <vt:lpstr> </vt:lpstr>
      <vt:lpstr>Слайд 13</vt:lpstr>
      <vt:lpstr>Слайд 14</vt:lpstr>
      <vt:lpstr>Слайд 15</vt:lpstr>
      <vt:lpstr> 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Название презентации</dc:title>
  <dc:creator>Елена</dc:creator>
  <cp:lastModifiedBy>User</cp:lastModifiedBy>
  <cp:revision>70</cp:revision>
  <dcterms:created xsi:type="dcterms:W3CDTF">2013-07-29T17:42:42Z</dcterms:created>
  <dcterms:modified xsi:type="dcterms:W3CDTF">2019-10-24T08:24:09Z</dcterms:modified>
</cp:coreProperties>
</file>