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31" r:id="rId2"/>
    <p:sldId id="270" r:id="rId3"/>
    <p:sldId id="297" r:id="rId4"/>
    <p:sldId id="256" r:id="rId5"/>
    <p:sldId id="307" r:id="rId6"/>
    <p:sldId id="308" r:id="rId7"/>
    <p:sldId id="298" r:id="rId8"/>
    <p:sldId id="309" r:id="rId9"/>
    <p:sldId id="310" r:id="rId10"/>
    <p:sldId id="328" r:id="rId11"/>
    <p:sldId id="329" r:id="rId12"/>
    <p:sldId id="330" r:id="rId13"/>
    <p:sldId id="311" r:id="rId14"/>
    <p:sldId id="319" r:id="rId15"/>
    <p:sldId id="299" r:id="rId16"/>
    <p:sldId id="320" r:id="rId17"/>
    <p:sldId id="321" r:id="rId18"/>
    <p:sldId id="323" r:id="rId19"/>
    <p:sldId id="322" r:id="rId20"/>
    <p:sldId id="324" r:id="rId21"/>
    <p:sldId id="325" r:id="rId22"/>
    <p:sldId id="326" r:id="rId23"/>
    <p:sldId id="304" r:id="rId24"/>
    <p:sldId id="305" r:id="rId25"/>
    <p:sldId id="327" r:id="rId26"/>
    <p:sldId id="287" r:id="rId27"/>
    <p:sldId id="29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5703"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5703"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Tm="15703"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15703"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15703">
    <p:sndAc>
      <p:stSnd>
        <p:snd r:embed="rId13" name="click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8.jpeg"/><Relationship Id="rId7" Type="http://schemas.openxmlformats.org/officeDocument/2006/relationships/slide" Target="slide17.xml"/><Relationship Id="rId12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0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&#1090;&#1088;&#1080;&#1075;&#1086;&#1085;&#1086;&#1084;&#1077;&#1090;&#1088;&#1080;&#1103;%20&#1074;%20&#1088;&#1077;&#1072;&#1083;&#1100;&#1085;&#1086;&#1081;%20&#1078;&#1080;&#1079;&#1085;&#1080;.mp4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12160" cy="340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6156176" cy="348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04664"/>
            <a:ext cx="3347864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9080"/>
            <a:ext cx="2987824" cy="222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077200" cy="149961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«Самопроверка»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s://top-fon.com/uploads/posts/2023-01/thumbs/1674704683_top-fon-com-p-fon-dlya-prezentatsii-audit-1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56992"/>
            <a:ext cx="4355976" cy="38169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13151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501008"/>
            <a:ext cx="5868144" cy="3577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04664"/>
            <a:ext cx="3347864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3347864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8077200" cy="149961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«Повторю  и       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применю»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https://top-fon.com/uploads/posts/2023-01/1674926204_top-fon-com-p-chelovechki-dlya-prezentatsii-bez-fona-bes-4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77680"/>
            <a:ext cx="3779912" cy="288032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916832"/>
          <a:ext cx="4536504" cy="396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512168"/>
                <a:gridCol w="1512168"/>
              </a:tblGrid>
              <a:tr h="1320147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2</a:t>
                      </a: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балла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1 </a:t>
                      </a: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балл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3 </a:t>
                      </a: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балла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75000"/>
                      </a:schemeClr>
                    </a:solid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7" action="ppaction://hlinksldjump"/>
                        </a:rPr>
                        <a:t>2 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7" action="ppaction://hlinksldjump"/>
                        </a:rPr>
                        <a:t>балла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8" action="ppaction://hlinksldjump"/>
                        </a:rPr>
                        <a:t>1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8" action="ppaction://hlinksldjump"/>
                        </a:rPr>
                        <a:t>балл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9" action="ppaction://hlinksldjump"/>
                        </a:rPr>
                        <a:t>2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9" action="ppaction://hlinksldjump"/>
                        </a:rPr>
                        <a:t>балла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1320147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10" action="ppaction://hlinksldjump"/>
                        </a:rPr>
                        <a:t>2 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10" action="ppaction://hlinksldjump"/>
                        </a:rPr>
                        <a:t>балла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11" action="ppaction://hlinksldjump"/>
                        </a:rPr>
                        <a:t>1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11" action="ppaction://hlinksldjump"/>
                        </a:rPr>
                        <a:t>балл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200" b="1" dirty="0" smtClean="0">
                          <a:hlinkClick r:id="rId12" action="ppaction://hlinksldjump"/>
                        </a:rPr>
                        <a:t>2</a:t>
                      </a:r>
                    </a:p>
                    <a:p>
                      <a:pPr algn="ctr"/>
                      <a:r>
                        <a:rPr lang="ru-RU" sz="2200" b="1" dirty="0" smtClean="0">
                          <a:hlinkClick r:id="rId12" action="ppaction://hlinksldjump"/>
                        </a:rPr>
                        <a:t>балла</a:t>
                      </a:r>
                      <a:endParaRPr lang="ru-RU" sz="2200" b="1" dirty="0"/>
                    </a:p>
                  </a:txBody>
                  <a:tcPr>
                    <a:solidFill>
                      <a:schemeClr val="tx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052736"/>
            <a:ext cx="8229600" cy="165618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Какой четверти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принадлежит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угол 370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º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212976"/>
            <a:ext cx="3456384" cy="307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низ стрелка 4">
            <a:hlinkClick r:id="rId5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76672"/>
            <a:ext cx="8229600" cy="2187166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 балл)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место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положение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точки 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5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числовой  окружности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1224136" cy="75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852936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гнутая вниз стрелка 7">
            <a:hlinkClick r:id="rId6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052736"/>
            <a:ext cx="8229600" cy="165618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(3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 знак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в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ыражения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sin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º·</a:t>
            </a:r>
            <a:r>
              <a:rPr kumimoji="0" lang="en-US" sz="45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cos</a:t>
            </a:r>
            <a:r>
              <a:rPr lang="en-US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125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º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2564904"/>
            <a:ext cx="497578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692696"/>
            <a:ext cx="8229600" cy="2016224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каких четвертях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sin</a:t>
            </a:r>
            <a:r>
              <a:rPr kumimoji="0" lang="el-GR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α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будет принимать положительные 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чения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068960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76672"/>
            <a:ext cx="8229600" cy="2187166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 балл)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координаты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точки 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5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числовой  окружности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852936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гнутая вниз стрелка 7">
            <a:hlinkClick r:id="rId3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864096" cy="75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692696"/>
            <a:ext cx="8229600" cy="2016224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каких четвертях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ctg</a:t>
            </a:r>
            <a:r>
              <a:rPr kumimoji="0" lang="el-GR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α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будет принимать положительные 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чения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068960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3068960"/>
            <a:ext cx="8022336" cy="309634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Движение по числовой окружности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304" y="0"/>
            <a:ext cx="331269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20688"/>
            <a:ext cx="5940152" cy="14996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6300" b="1" u="sng" dirty="0" err="1" smtClean="0">
                <a:solidFill>
                  <a:srgbClr val="FFFF00"/>
                </a:solidFill>
              </a:rPr>
              <a:t>три</a:t>
            </a:r>
            <a:r>
              <a:rPr lang="ru-RU" sz="6300" b="1" dirty="0" err="1" smtClean="0">
                <a:solidFill>
                  <a:srgbClr val="FFFF00"/>
                </a:solidFill>
              </a:rPr>
              <a:t>Гономе</a:t>
            </a:r>
            <a:r>
              <a:rPr lang="ru-RU" sz="6300" b="1" u="sng" dirty="0" err="1" smtClean="0">
                <a:solidFill>
                  <a:srgbClr val="FFFF00"/>
                </a:solidFill>
              </a:rPr>
              <a:t>три</a:t>
            </a:r>
            <a:r>
              <a:rPr lang="ru-RU" sz="6300" b="1" dirty="0" err="1" smtClean="0">
                <a:solidFill>
                  <a:srgbClr val="FFFF00"/>
                </a:solidFill>
              </a:rPr>
              <a:t>Я</a:t>
            </a:r>
            <a:endParaRPr kumimoji="0" lang="ru-RU" sz="6300" b="1" i="0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692696"/>
            <a:ext cx="8229600" cy="201622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каких четвертях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cos</a:t>
            </a:r>
            <a:r>
              <a:rPr kumimoji="0" lang="el-GR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α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будет принимать 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отрицательные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чения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068960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052736"/>
            <a:ext cx="8229600" cy="165618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 балл)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Какой четверти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принадлежит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угол -30</a:t>
            </a:r>
            <a:r>
              <a:rPr kumimoji="0" lang="en-US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º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212976"/>
            <a:ext cx="3456384" cy="307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низ стрелка 4">
            <a:hlinkClick r:id="rId5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Света\Красивые фоны для презентаций\62_Sbornik_fons_po\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8"/>
            <a:ext cx="9122990" cy="68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692696"/>
            <a:ext cx="8229600" cy="201622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 балла)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каких четвертях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tg</a:t>
            </a:r>
            <a:r>
              <a:rPr kumimoji="0" lang="el-GR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α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будет принимать 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отрицательные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</a:t>
            </a:r>
            <a:r>
              <a:rPr lang="ru-RU" sz="45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ru-RU" sz="4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чения</a:t>
            </a: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>
            <a:off x="7740352" y="5805264"/>
            <a:ext cx="648072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068960"/>
            <a:ext cx="4002047" cy="30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55448"/>
            <a:ext cx="5688632" cy="12527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Посчитаем баллы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9"/>
            <a:ext cx="7920880" cy="316835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более баллов – «все получилось»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менее 13 баллов – «неплохо, но могло быть и лучше»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6" descr="kniga07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A98972"/>
              </a:clrFrom>
              <a:clrTo>
                <a:srgbClr val="A98972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2843808" y="4077072"/>
            <a:ext cx="48355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Рефлексия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s://duisociety.com/wp-content/uploads/2019/10/traffic-light-color-5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1556792"/>
            <a:ext cx="4876800" cy="487680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3968" y="1844824"/>
            <a:ext cx="4860032" cy="1152128"/>
          </a:xfrm>
          <a:prstGeom prst="rect">
            <a:avLst/>
          </a:prstGeom>
        </p:spPr>
        <p:txBody>
          <a:bodyPr vert="horz" lIns="91440" rIns="45720" rtlCol="0" anchor="ctr">
            <a:normAutofit fontScale="625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У меня было много ошибок. Мне нужна</a:t>
            </a:r>
            <a:r>
              <a:rPr kumimoji="0" lang="ru-RU" sz="45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помощь!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3968" y="3356992"/>
            <a:ext cx="4860032" cy="1152128"/>
          </a:xfrm>
          <a:prstGeom prst="rect">
            <a:avLst/>
          </a:prstGeom>
        </p:spPr>
        <p:txBody>
          <a:bodyPr vert="horz" lIns="91440" rIns="45720" rtlCol="0" anchor="ctr">
            <a:normAutofit fontScale="625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У меня почти все получилось, но я делал ошибки!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3968" y="5085184"/>
            <a:ext cx="4860032" cy="11521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У меня все получилось!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Я доволен уроком и собой!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s://prezentacii.org/upload/cloud/19/06/153065/images/screen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12"/>
            <a:ext cx="9154549" cy="68659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Дополнительно:</a:t>
            </a:r>
            <a:endParaRPr lang="ru-RU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00808"/>
            <a:ext cx="70485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038" y="1747838"/>
            <a:ext cx="77819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703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59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077200" cy="1499616"/>
          </a:xfrm>
        </p:spPr>
        <p:txBody>
          <a:bodyPr>
            <a:noAutofit/>
          </a:bodyPr>
          <a:lstStyle/>
          <a:p>
            <a:r>
              <a:rPr lang="ru-RU" sz="5800" b="1" dirty="0" smtClean="0"/>
              <a:t>«Верн0 – неверно»</a:t>
            </a:r>
            <a:endParaRPr lang="ru-RU" sz="5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852936"/>
            <a:ext cx="3829769" cy="382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найдите ошибку</a:t>
            </a:r>
            <a:endParaRPr lang="ru-RU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22288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628800"/>
            <a:ext cx="20097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348880"/>
            <a:ext cx="19050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276872"/>
            <a:ext cx="864096" cy="41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2852936"/>
            <a:ext cx="2438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2780928"/>
            <a:ext cx="25050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3501008"/>
            <a:ext cx="1038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3501008"/>
            <a:ext cx="10001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87624" y="4005064"/>
            <a:ext cx="20478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104" y="4005064"/>
            <a:ext cx="23145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59632" y="4653136"/>
            <a:ext cx="1428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80112" y="4725144"/>
            <a:ext cx="13620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6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59632" y="5301208"/>
            <a:ext cx="16954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7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52120" y="5445224"/>
            <a:ext cx="81299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8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259632" y="5877272"/>
            <a:ext cx="24288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9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80112" y="5877272"/>
            <a:ext cx="23812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077200" cy="149961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«Изучу,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научусь,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поделюсь»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0" name="Picture 2" descr="https://img2.freepng.ru/20180419/ttw/kisspng-knowledge-sharing-image-sharing-clip-art-knowledge-clipart-5ad858aa9437b9.2554366715241279146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789040"/>
            <a:ext cx="4469462" cy="28803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510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«Изучу, научусь, поделюсь»</a:t>
            </a:r>
            <a:b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07704" y="1556792"/>
            <a:ext cx="5544616" cy="4968552"/>
          </a:xfrm>
        </p:spPr>
        <p:txBody>
          <a:bodyPr/>
          <a:lstStyle/>
          <a:p>
            <a:r>
              <a:rPr lang="ru-RU" sz="2600" b="1" dirty="0" smtClean="0">
                <a:solidFill>
                  <a:srgbClr val="FF0000"/>
                </a:solidFill>
              </a:rPr>
              <a:t>Действие</a:t>
            </a:r>
            <a:r>
              <a:rPr lang="ru-RU" sz="2600" dirty="0" smtClean="0"/>
              <a:t>:</a:t>
            </a:r>
          </a:p>
          <a:p>
            <a:pPr>
              <a:buNone/>
            </a:pPr>
            <a:r>
              <a:rPr lang="ru-RU" sz="2600" dirty="0" smtClean="0"/>
              <a:t>      определить координаты точки окружности.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Действие</a:t>
            </a:r>
            <a:r>
              <a:rPr lang="ru-RU" sz="2600" dirty="0" smtClean="0"/>
              <a:t>: определить местоположение точки на окружности по заданным координатам.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Действие</a:t>
            </a:r>
            <a:r>
              <a:rPr lang="ru-RU" sz="2600" dirty="0" smtClean="0"/>
              <a:t>: найти значения синуса, косинуса, тангенса и котангенса углов числовой окружности.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077200" cy="149961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«Мини - тестирование»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077200" cy="149961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«Самостоятельная            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работа»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s://top-fon.com/uploads/posts/2023-01/thumbs/1674704683_top-fon-com-p-fon-dlya-prezentatsii-audit-1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56992"/>
            <a:ext cx="4355976" cy="38169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6148</TotalTime>
  <Words>270</Words>
  <Application>Microsoft Office PowerPoint</Application>
  <PresentationFormat>Экран (4:3)</PresentationFormat>
  <Paragraphs>86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Модульная</vt:lpstr>
      <vt:lpstr>Слайд 1</vt:lpstr>
      <vt:lpstr>Слайд 2</vt:lpstr>
      <vt:lpstr>Слайд 3</vt:lpstr>
      <vt:lpstr>Слайд 4</vt:lpstr>
      <vt:lpstr>найдите ошибку</vt:lpstr>
      <vt:lpstr>Слайд 6</vt:lpstr>
      <vt:lpstr>«Изучу, научусь, поделюсь»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Посчитаем баллы</vt:lpstr>
      <vt:lpstr>Рефлексия</vt:lpstr>
      <vt:lpstr>Слайд 25</vt:lpstr>
      <vt:lpstr>Дополнительно: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</dc:title>
  <cp:lastModifiedBy>User</cp:lastModifiedBy>
  <cp:revision>297</cp:revision>
  <dcterms:modified xsi:type="dcterms:W3CDTF">2024-01-30T07:46:07Z</dcterms:modified>
</cp:coreProperties>
</file>